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21" r:id="rId3"/>
    <p:sldId id="322" r:id="rId4"/>
    <p:sldId id="323" r:id="rId5"/>
    <p:sldId id="324" r:id="rId6"/>
    <p:sldId id="325" r:id="rId7"/>
    <p:sldId id="326" r:id="rId8"/>
    <p:sldId id="327" r:id="rId9"/>
    <p:sldId id="309" r:id="rId10"/>
    <p:sldId id="310" r:id="rId11"/>
    <p:sldId id="328" r:id="rId12"/>
    <p:sldId id="329" r:id="rId13"/>
    <p:sldId id="330" r:id="rId14"/>
    <p:sldId id="331" r:id="rId15"/>
    <p:sldId id="332" r:id="rId16"/>
    <p:sldId id="333" r:id="rId17"/>
    <p:sldId id="334" r:id="rId18"/>
    <p:sldId id="335" r:id="rId19"/>
    <p:sldId id="336" r:id="rId20"/>
    <p:sldId id="261" r:id="rId21"/>
    <p:sldId id="314" r:id="rId22"/>
    <p:sldId id="315" r:id="rId23"/>
    <p:sldId id="316" r:id="rId24"/>
    <p:sldId id="343" r:id="rId25"/>
    <p:sldId id="344" r:id="rId26"/>
    <p:sldId id="319" r:id="rId27"/>
    <p:sldId id="317" r:id="rId28"/>
    <p:sldId id="318" r:id="rId29"/>
    <p:sldId id="288" r:id="rId30"/>
    <p:sldId id="338" r:id="rId31"/>
    <p:sldId id="339" r:id="rId32"/>
    <p:sldId id="340" r:id="rId33"/>
    <p:sldId id="341" r:id="rId34"/>
    <p:sldId id="342" r:id="rId35"/>
    <p:sldId id="337" r:id="rId36"/>
    <p:sldId id="32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A2CAE6-5D64-4B4C-8204-0774D181B5B6}">
          <p14:sldIdLst>
            <p14:sldId id="256"/>
            <p14:sldId id="321"/>
            <p14:sldId id="322"/>
            <p14:sldId id="323"/>
            <p14:sldId id="324"/>
            <p14:sldId id="325"/>
            <p14:sldId id="326"/>
            <p14:sldId id="327"/>
            <p14:sldId id="309"/>
            <p14:sldId id="310"/>
            <p14:sldId id="328"/>
            <p14:sldId id="329"/>
            <p14:sldId id="330"/>
            <p14:sldId id="331"/>
            <p14:sldId id="332"/>
            <p14:sldId id="333"/>
            <p14:sldId id="334"/>
            <p14:sldId id="335"/>
            <p14:sldId id="336"/>
            <p14:sldId id="261"/>
            <p14:sldId id="314"/>
            <p14:sldId id="315"/>
            <p14:sldId id="316"/>
            <p14:sldId id="343"/>
            <p14:sldId id="344"/>
            <p14:sldId id="319"/>
            <p14:sldId id="317"/>
            <p14:sldId id="318"/>
            <p14:sldId id="288"/>
            <p14:sldId id="338"/>
            <p14:sldId id="339"/>
            <p14:sldId id="340"/>
            <p14:sldId id="341"/>
            <p14:sldId id="342"/>
            <p14:sldId id="337"/>
            <p14:sldId id="320"/>
          </p14:sldIdLst>
        </p14:section>
        <p14:section name="Part 2" id="{98B09D90-74ED-44F6-B37B-86FA6D4CE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8A4AD-29E2-4057-A403-90A4C300E20B}" v="224" dt="2023-03-30T19:36:08.317"/>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3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nandez Rodriguez, Ginna" userId="7b86a55b-5465-4654-abf8-637584b5c9c5" providerId="ADAL" clId="{D07770A9-F9DB-412D-864E-E0019D82F851}"/>
    <pc:docChg chg="custSel modSld">
      <pc:chgData name="Hernandez Rodriguez, Ginna" userId="7b86a55b-5465-4654-abf8-637584b5c9c5" providerId="ADAL" clId="{D07770A9-F9DB-412D-864E-E0019D82F851}" dt="2023-03-30T21:42:52.357" v="153" actId="20577"/>
      <pc:docMkLst>
        <pc:docMk/>
      </pc:docMkLst>
      <pc:sldChg chg="modSp mod">
        <pc:chgData name="Hernandez Rodriguez, Ginna" userId="7b86a55b-5465-4654-abf8-637584b5c9c5" providerId="ADAL" clId="{D07770A9-F9DB-412D-864E-E0019D82F851}" dt="2023-03-30T20:35:04.230" v="113" actId="20577"/>
        <pc:sldMkLst>
          <pc:docMk/>
          <pc:sldMk cId="2716881764" sldId="321"/>
        </pc:sldMkLst>
        <pc:spChg chg="mod">
          <ac:chgData name="Hernandez Rodriguez, Ginna" userId="7b86a55b-5465-4654-abf8-637584b5c9c5" providerId="ADAL" clId="{D07770A9-F9DB-412D-864E-E0019D82F851}" dt="2023-03-30T20:35:04.230" v="113" actId="20577"/>
          <ac:spMkLst>
            <pc:docMk/>
            <pc:sldMk cId="2716881764" sldId="321"/>
            <ac:spMk id="3" creationId="{CC206F84-4105-CB38-CAB6-75C4A1ADD936}"/>
          </ac:spMkLst>
        </pc:spChg>
      </pc:sldChg>
      <pc:sldChg chg="modSp mod">
        <pc:chgData name="Hernandez Rodriguez, Ginna" userId="7b86a55b-5465-4654-abf8-637584b5c9c5" providerId="ADAL" clId="{D07770A9-F9DB-412D-864E-E0019D82F851}" dt="2023-03-30T20:36:12.988" v="122" actId="20577"/>
        <pc:sldMkLst>
          <pc:docMk/>
          <pc:sldMk cId="3747143624" sldId="322"/>
        </pc:sldMkLst>
        <pc:spChg chg="mod">
          <ac:chgData name="Hernandez Rodriguez, Ginna" userId="7b86a55b-5465-4654-abf8-637584b5c9c5" providerId="ADAL" clId="{D07770A9-F9DB-412D-864E-E0019D82F851}" dt="2023-03-30T20:36:05.271" v="119"/>
          <ac:spMkLst>
            <pc:docMk/>
            <pc:sldMk cId="3747143624" sldId="322"/>
            <ac:spMk id="2" creationId="{04BB342E-305B-4DC8-263E-483DDD694F3D}"/>
          </ac:spMkLst>
        </pc:spChg>
        <pc:spChg chg="mod">
          <ac:chgData name="Hernandez Rodriguez, Ginna" userId="7b86a55b-5465-4654-abf8-637584b5c9c5" providerId="ADAL" clId="{D07770A9-F9DB-412D-864E-E0019D82F851}" dt="2023-03-30T20:36:12.988" v="122" actId="20577"/>
          <ac:spMkLst>
            <pc:docMk/>
            <pc:sldMk cId="3747143624" sldId="322"/>
            <ac:spMk id="3" creationId="{BD02FCCA-9124-FEE5-D4AA-904C42366D64}"/>
          </ac:spMkLst>
        </pc:spChg>
      </pc:sldChg>
      <pc:sldChg chg="modSp mod">
        <pc:chgData name="Hernandez Rodriguez, Ginna" userId="7b86a55b-5465-4654-abf8-637584b5c9c5" providerId="ADAL" clId="{D07770A9-F9DB-412D-864E-E0019D82F851}" dt="2023-03-30T20:37:58.323" v="132" actId="113"/>
        <pc:sldMkLst>
          <pc:docMk/>
          <pc:sldMk cId="3107003845" sldId="323"/>
        </pc:sldMkLst>
        <pc:spChg chg="mod">
          <ac:chgData name="Hernandez Rodriguez, Ginna" userId="7b86a55b-5465-4654-abf8-637584b5c9c5" providerId="ADAL" clId="{D07770A9-F9DB-412D-864E-E0019D82F851}" dt="2023-03-30T20:37:58.323" v="132" actId="113"/>
          <ac:spMkLst>
            <pc:docMk/>
            <pc:sldMk cId="3107003845" sldId="323"/>
            <ac:spMk id="3" creationId="{A23C6864-46C7-2064-7537-AD90602AB558}"/>
          </ac:spMkLst>
        </pc:spChg>
      </pc:sldChg>
      <pc:sldChg chg="modSp mod">
        <pc:chgData name="Hernandez Rodriguez, Ginna" userId="7b86a55b-5465-4654-abf8-637584b5c9c5" providerId="ADAL" clId="{D07770A9-F9DB-412D-864E-E0019D82F851}" dt="2023-03-30T20:49:08.463" v="134" actId="27636"/>
        <pc:sldMkLst>
          <pc:docMk/>
          <pc:sldMk cId="148183777" sldId="325"/>
        </pc:sldMkLst>
        <pc:spChg chg="mod">
          <ac:chgData name="Hernandez Rodriguez, Ginna" userId="7b86a55b-5465-4654-abf8-637584b5c9c5" providerId="ADAL" clId="{D07770A9-F9DB-412D-864E-E0019D82F851}" dt="2023-03-30T20:49:08.463" v="134" actId="27636"/>
          <ac:spMkLst>
            <pc:docMk/>
            <pc:sldMk cId="148183777" sldId="325"/>
            <ac:spMk id="2" creationId="{3657A8AB-80CF-9297-2B3C-5B7AEAB5A13F}"/>
          </ac:spMkLst>
        </pc:spChg>
      </pc:sldChg>
      <pc:sldChg chg="modSp mod modAnim">
        <pc:chgData name="Hernandez Rodriguez, Ginna" userId="7b86a55b-5465-4654-abf8-637584b5c9c5" providerId="ADAL" clId="{D07770A9-F9DB-412D-864E-E0019D82F851}" dt="2023-03-30T21:42:52.357" v="153" actId="20577"/>
        <pc:sldMkLst>
          <pc:docMk/>
          <pc:sldMk cId="1013236823" sldId="326"/>
        </pc:sldMkLst>
        <pc:spChg chg="mod">
          <ac:chgData name="Hernandez Rodriguez, Ginna" userId="7b86a55b-5465-4654-abf8-637584b5c9c5" providerId="ADAL" clId="{D07770A9-F9DB-412D-864E-E0019D82F851}" dt="2023-03-30T21:42:52.357" v="153" actId="20577"/>
          <ac:spMkLst>
            <pc:docMk/>
            <pc:sldMk cId="1013236823" sldId="326"/>
            <ac:spMk id="3" creationId="{A6080C75-C1D1-E0A8-F22C-44235793AD71}"/>
          </ac:spMkLst>
        </pc:spChg>
      </pc:sldChg>
    </pc:docChg>
  </pc:docChgLst>
  <pc:docChgLst>
    <pc:chgData name="Justin Jeffrey" userId="688d1829-e65b-474d-900a-b54ace26d5c6" providerId="ADAL" clId="{99C8A4AD-29E2-4057-A403-90A4C300E20B}"/>
    <pc:docChg chg="undo custSel addSld delSld modSld modSection">
      <pc:chgData name="Justin Jeffrey" userId="688d1829-e65b-474d-900a-b54ace26d5c6" providerId="ADAL" clId="{99C8A4AD-29E2-4057-A403-90A4C300E20B}" dt="2023-05-03T19:49:52.893" v="195" actId="27636"/>
      <pc:docMkLst>
        <pc:docMk/>
      </pc:docMkLst>
      <pc:sldChg chg="modSp mod">
        <pc:chgData name="Justin Jeffrey" userId="688d1829-e65b-474d-900a-b54ace26d5c6" providerId="ADAL" clId="{99C8A4AD-29E2-4057-A403-90A4C300E20B}" dt="2023-05-03T19:31:50.609" v="3" actId="20577"/>
        <pc:sldMkLst>
          <pc:docMk/>
          <pc:sldMk cId="1539537608" sldId="256"/>
        </pc:sldMkLst>
        <pc:spChg chg="mod">
          <ac:chgData name="Justin Jeffrey" userId="688d1829-e65b-474d-900a-b54ace26d5c6" providerId="ADAL" clId="{99C8A4AD-29E2-4057-A403-90A4C300E20B}" dt="2023-05-03T19:31:50.609" v="3" actId="20577"/>
          <ac:spMkLst>
            <pc:docMk/>
            <pc:sldMk cId="1539537608" sldId="256"/>
            <ac:spMk id="3" creationId="{C05C7039-2C4B-4A1E-9C73-186D0373EC5A}"/>
          </ac:spMkLst>
        </pc:spChg>
      </pc:sldChg>
      <pc:sldChg chg="del">
        <pc:chgData name="Justin Jeffrey" userId="688d1829-e65b-474d-900a-b54ace26d5c6" providerId="ADAL" clId="{99C8A4AD-29E2-4057-A403-90A4C300E20B}" dt="2023-05-03T19:35:42.057" v="34" actId="2696"/>
        <pc:sldMkLst>
          <pc:docMk/>
          <pc:sldMk cId="1629748030" sldId="311"/>
        </pc:sldMkLst>
      </pc:sldChg>
      <pc:sldChg chg="del">
        <pc:chgData name="Justin Jeffrey" userId="688d1829-e65b-474d-900a-b54ace26d5c6" providerId="ADAL" clId="{99C8A4AD-29E2-4057-A403-90A4C300E20B}" dt="2023-05-03T19:35:01.848" v="4" actId="2696"/>
        <pc:sldMkLst>
          <pc:docMk/>
          <pc:sldMk cId="2662233713" sldId="312"/>
        </pc:sldMkLst>
      </pc:sldChg>
      <pc:sldChg chg="del">
        <pc:chgData name="Justin Jeffrey" userId="688d1829-e65b-474d-900a-b54ace26d5c6" providerId="ADAL" clId="{99C8A4AD-29E2-4057-A403-90A4C300E20B}" dt="2023-05-03T19:35:04.371" v="5" actId="2696"/>
        <pc:sldMkLst>
          <pc:docMk/>
          <pc:sldMk cId="2220377389" sldId="313"/>
        </pc:sldMkLst>
      </pc:sldChg>
      <pc:sldChg chg="modSp mod">
        <pc:chgData name="Justin Jeffrey" userId="688d1829-e65b-474d-900a-b54ace26d5c6" providerId="ADAL" clId="{99C8A4AD-29E2-4057-A403-90A4C300E20B}" dt="2023-05-03T19:35:35.455" v="33" actId="5793"/>
        <pc:sldMkLst>
          <pc:docMk/>
          <pc:sldMk cId="1116099335" sldId="320"/>
        </pc:sldMkLst>
        <pc:spChg chg="mod">
          <ac:chgData name="Justin Jeffrey" userId="688d1829-e65b-474d-900a-b54ace26d5c6" providerId="ADAL" clId="{99C8A4AD-29E2-4057-A403-90A4C300E20B}" dt="2023-05-03T19:35:35.455" v="33" actId="5793"/>
          <ac:spMkLst>
            <pc:docMk/>
            <pc:sldMk cId="1116099335" sldId="320"/>
            <ac:spMk id="3" creationId="{AFF04FDA-6E2B-5109-D347-B53A3486FEDC}"/>
          </ac:spMkLst>
        </pc:spChg>
      </pc:sldChg>
      <pc:sldChg chg="addSp delSp modSp new mod setBg">
        <pc:chgData name="Justin Jeffrey" userId="688d1829-e65b-474d-900a-b54ace26d5c6" providerId="ADAL" clId="{99C8A4AD-29E2-4057-A403-90A4C300E20B}" dt="2023-05-03T19:41:08.091" v="44" actId="26606"/>
        <pc:sldMkLst>
          <pc:docMk/>
          <pc:sldMk cId="3509719032" sldId="338"/>
        </pc:sldMkLst>
        <pc:spChg chg="mod">
          <ac:chgData name="Justin Jeffrey" userId="688d1829-e65b-474d-900a-b54ace26d5c6" providerId="ADAL" clId="{99C8A4AD-29E2-4057-A403-90A4C300E20B}" dt="2023-05-03T19:41:08.091" v="44" actId="26606"/>
          <ac:spMkLst>
            <pc:docMk/>
            <pc:sldMk cId="3509719032" sldId="338"/>
            <ac:spMk id="2" creationId="{D975D291-DB31-4B67-5C6C-31C293F8B67C}"/>
          </ac:spMkLst>
        </pc:spChg>
        <pc:spChg chg="del mod">
          <ac:chgData name="Justin Jeffrey" userId="688d1829-e65b-474d-900a-b54ace26d5c6" providerId="ADAL" clId="{99C8A4AD-29E2-4057-A403-90A4C300E20B}" dt="2023-05-03T19:41:08.091" v="44" actId="26606"/>
          <ac:spMkLst>
            <pc:docMk/>
            <pc:sldMk cId="3509719032" sldId="338"/>
            <ac:spMk id="3" creationId="{4D9F568F-5343-0B11-6F20-3BEFF0F6EADD}"/>
          </ac:spMkLst>
        </pc:spChg>
        <pc:spChg chg="add">
          <ac:chgData name="Justin Jeffrey" userId="688d1829-e65b-474d-900a-b54ace26d5c6" providerId="ADAL" clId="{99C8A4AD-29E2-4057-A403-90A4C300E20B}" dt="2023-05-03T19:41:08.091" v="44" actId="26606"/>
          <ac:spMkLst>
            <pc:docMk/>
            <pc:sldMk cId="3509719032" sldId="338"/>
            <ac:spMk id="9" creationId="{7517A47C-B2E5-4B79-8061-D74B1311AF6E}"/>
          </ac:spMkLst>
        </pc:spChg>
        <pc:spChg chg="add">
          <ac:chgData name="Justin Jeffrey" userId="688d1829-e65b-474d-900a-b54ace26d5c6" providerId="ADAL" clId="{99C8A4AD-29E2-4057-A403-90A4C300E20B}" dt="2023-05-03T19:41:08.091" v="44" actId="26606"/>
          <ac:spMkLst>
            <pc:docMk/>
            <pc:sldMk cId="3509719032" sldId="338"/>
            <ac:spMk id="11" creationId="{C505E780-2083-4CB5-A42A-5E0E2908ECC3}"/>
          </ac:spMkLst>
        </pc:spChg>
        <pc:spChg chg="add">
          <ac:chgData name="Justin Jeffrey" userId="688d1829-e65b-474d-900a-b54ace26d5c6" providerId="ADAL" clId="{99C8A4AD-29E2-4057-A403-90A4C300E20B}" dt="2023-05-03T19:41:08.091" v="44" actId="26606"/>
          <ac:spMkLst>
            <pc:docMk/>
            <pc:sldMk cId="3509719032" sldId="338"/>
            <ac:spMk id="13" creationId="{D2C0AE1C-0118-41AE-8A10-7CDCBF10E96F}"/>
          </ac:spMkLst>
        </pc:spChg>
        <pc:spChg chg="add">
          <ac:chgData name="Justin Jeffrey" userId="688d1829-e65b-474d-900a-b54ace26d5c6" providerId="ADAL" clId="{99C8A4AD-29E2-4057-A403-90A4C300E20B}" dt="2023-05-03T19:41:08.091" v="44" actId="26606"/>
          <ac:spMkLst>
            <pc:docMk/>
            <pc:sldMk cId="3509719032" sldId="338"/>
            <ac:spMk id="15" creationId="{463EEC44-1BA3-44ED-81FC-A644B04B2A44}"/>
          </ac:spMkLst>
        </pc:spChg>
        <pc:graphicFrameChg chg="add">
          <ac:chgData name="Justin Jeffrey" userId="688d1829-e65b-474d-900a-b54ace26d5c6" providerId="ADAL" clId="{99C8A4AD-29E2-4057-A403-90A4C300E20B}" dt="2023-05-03T19:41:08.091" v="44" actId="26606"/>
          <ac:graphicFrameMkLst>
            <pc:docMk/>
            <pc:sldMk cId="3509719032" sldId="338"/>
            <ac:graphicFrameMk id="5" creationId="{CEAD7584-1901-7363-1970-27BC400A1C74}"/>
          </ac:graphicFrameMkLst>
        </pc:graphicFrameChg>
      </pc:sldChg>
      <pc:sldChg chg="addSp modSp new mod setBg">
        <pc:chgData name="Justin Jeffrey" userId="688d1829-e65b-474d-900a-b54ace26d5c6" providerId="ADAL" clId="{99C8A4AD-29E2-4057-A403-90A4C300E20B}" dt="2023-05-03T19:43:31.708" v="54" actId="26606"/>
        <pc:sldMkLst>
          <pc:docMk/>
          <pc:sldMk cId="1495857379" sldId="339"/>
        </pc:sldMkLst>
        <pc:spChg chg="mod">
          <ac:chgData name="Justin Jeffrey" userId="688d1829-e65b-474d-900a-b54ace26d5c6" providerId="ADAL" clId="{99C8A4AD-29E2-4057-A403-90A4C300E20B}" dt="2023-05-03T19:43:31.708" v="54" actId="26606"/>
          <ac:spMkLst>
            <pc:docMk/>
            <pc:sldMk cId="1495857379" sldId="339"/>
            <ac:spMk id="2" creationId="{404A32F2-BED6-E0A7-D6D7-5B331E51AA18}"/>
          </ac:spMkLst>
        </pc:spChg>
        <pc:spChg chg="mod">
          <ac:chgData name="Justin Jeffrey" userId="688d1829-e65b-474d-900a-b54ace26d5c6" providerId="ADAL" clId="{99C8A4AD-29E2-4057-A403-90A4C300E20B}" dt="2023-05-03T19:43:31.708" v="54" actId="26606"/>
          <ac:spMkLst>
            <pc:docMk/>
            <pc:sldMk cId="1495857379" sldId="339"/>
            <ac:spMk id="3" creationId="{C5618E4F-61B7-C5F4-9F63-53E01049A6A1}"/>
          </ac:spMkLst>
        </pc:spChg>
        <pc:spChg chg="add">
          <ac:chgData name="Justin Jeffrey" userId="688d1829-e65b-474d-900a-b54ace26d5c6" providerId="ADAL" clId="{99C8A4AD-29E2-4057-A403-90A4C300E20B}" dt="2023-05-03T19:43:31.708" v="54" actId="26606"/>
          <ac:spMkLst>
            <pc:docMk/>
            <pc:sldMk cId="1495857379" sldId="339"/>
            <ac:spMk id="8" creationId="{100EDD19-6802-4EC3-95CE-CFFAB042CFD6}"/>
          </ac:spMkLst>
        </pc:spChg>
        <pc:spChg chg="add">
          <ac:chgData name="Justin Jeffrey" userId="688d1829-e65b-474d-900a-b54ace26d5c6" providerId="ADAL" clId="{99C8A4AD-29E2-4057-A403-90A4C300E20B}" dt="2023-05-03T19:43:31.708" v="54" actId="26606"/>
          <ac:spMkLst>
            <pc:docMk/>
            <pc:sldMk cId="1495857379" sldId="339"/>
            <ac:spMk id="10" creationId="{DB17E863-922E-4C26-BD64-E8FD41D28661}"/>
          </ac:spMkLst>
        </pc:spChg>
      </pc:sldChg>
      <pc:sldChg chg="addSp modSp new mod setBg">
        <pc:chgData name="Justin Jeffrey" userId="688d1829-e65b-474d-900a-b54ace26d5c6" providerId="ADAL" clId="{99C8A4AD-29E2-4057-A403-90A4C300E20B}" dt="2023-05-03T19:45:31.911" v="151" actId="26606"/>
        <pc:sldMkLst>
          <pc:docMk/>
          <pc:sldMk cId="2326877218" sldId="340"/>
        </pc:sldMkLst>
        <pc:spChg chg="mod">
          <ac:chgData name="Justin Jeffrey" userId="688d1829-e65b-474d-900a-b54ace26d5c6" providerId="ADAL" clId="{99C8A4AD-29E2-4057-A403-90A4C300E20B}" dt="2023-05-03T19:45:31.911" v="151" actId="26606"/>
          <ac:spMkLst>
            <pc:docMk/>
            <pc:sldMk cId="2326877218" sldId="340"/>
            <ac:spMk id="2" creationId="{990D407A-7850-0DFE-01DD-9B87AF88AF77}"/>
          </ac:spMkLst>
        </pc:spChg>
        <pc:spChg chg="mod">
          <ac:chgData name="Justin Jeffrey" userId="688d1829-e65b-474d-900a-b54ace26d5c6" providerId="ADAL" clId="{99C8A4AD-29E2-4057-A403-90A4C300E20B}" dt="2023-05-03T19:45:31.911" v="151" actId="26606"/>
          <ac:spMkLst>
            <pc:docMk/>
            <pc:sldMk cId="2326877218" sldId="340"/>
            <ac:spMk id="3" creationId="{E00BAD54-9832-D0A8-8A5F-C6C1F82D6F42}"/>
          </ac:spMkLst>
        </pc:spChg>
        <pc:spChg chg="add">
          <ac:chgData name="Justin Jeffrey" userId="688d1829-e65b-474d-900a-b54ace26d5c6" providerId="ADAL" clId="{99C8A4AD-29E2-4057-A403-90A4C300E20B}" dt="2023-05-03T19:45:31.911" v="151" actId="26606"/>
          <ac:spMkLst>
            <pc:docMk/>
            <pc:sldMk cId="2326877218" sldId="340"/>
            <ac:spMk id="8" creationId="{100EDD19-6802-4EC3-95CE-CFFAB042CFD6}"/>
          </ac:spMkLst>
        </pc:spChg>
        <pc:spChg chg="add">
          <ac:chgData name="Justin Jeffrey" userId="688d1829-e65b-474d-900a-b54ace26d5c6" providerId="ADAL" clId="{99C8A4AD-29E2-4057-A403-90A4C300E20B}" dt="2023-05-03T19:45:31.911" v="151" actId="26606"/>
          <ac:spMkLst>
            <pc:docMk/>
            <pc:sldMk cId="2326877218" sldId="340"/>
            <ac:spMk id="10" creationId="{DB17E863-922E-4C26-BD64-E8FD41D28661}"/>
          </ac:spMkLst>
        </pc:spChg>
      </pc:sldChg>
      <pc:sldChg chg="addSp delSp modSp new mod setBg">
        <pc:chgData name="Justin Jeffrey" userId="688d1829-e65b-474d-900a-b54ace26d5c6" providerId="ADAL" clId="{99C8A4AD-29E2-4057-A403-90A4C300E20B}" dt="2023-05-03T19:48:32.495" v="168" actId="27636"/>
        <pc:sldMkLst>
          <pc:docMk/>
          <pc:sldMk cId="3021728491" sldId="341"/>
        </pc:sldMkLst>
        <pc:spChg chg="mod">
          <ac:chgData name="Justin Jeffrey" userId="688d1829-e65b-474d-900a-b54ace26d5c6" providerId="ADAL" clId="{99C8A4AD-29E2-4057-A403-90A4C300E20B}" dt="2023-05-03T19:48:15.852" v="163" actId="26606"/>
          <ac:spMkLst>
            <pc:docMk/>
            <pc:sldMk cId="3021728491" sldId="341"/>
            <ac:spMk id="2" creationId="{731D017B-9B3F-6ADD-963F-BE334AE99C8A}"/>
          </ac:spMkLst>
        </pc:spChg>
        <pc:spChg chg="mod">
          <ac:chgData name="Justin Jeffrey" userId="688d1829-e65b-474d-900a-b54ace26d5c6" providerId="ADAL" clId="{99C8A4AD-29E2-4057-A403-90A4C300E20B}" dt="2023-05-03T19:48:32.495" v="168" actId="27636"/>
          <ac:spMkLst>
            <pc:docMk/>
            <pc:sldMk cId="3021728491" sldId="341"/>
            <ac:spMk id="3" creationId="{323C510B-685F-3CBC-79EE-4174332E6647}"/>
          </ac:spMkLst>
        </pc:spChg>
        <pc:spChg chg="add del">
          <ac:chgData name="Justin Jeffrey" userId="688d1829-e65b-474d-900a-b54ace26d5c6" providerId="ADAL" clId="{99C8A4AD-29E2-4057-A403-90A4C300E20B}" dt="2023-05-03T19:48:15.835" v="162" actId="26606"/>
          <ac:spMkLst>
            <pc:docMk/>
            <pc:sldMk cId="3021728491" sldId="341"/>
            <ac:spMk id="8" creationId="{1BB867FF-FC45-48F7-8104-F89BE54909F1}"/>
          </ac:spMkLst>
        </pc:spChg>
        <pc:spChg chg="add del">
          <ac:chgData name="Justin Jeffrey" userId="688d1829-e65b-474d-900a-b54ace26d5c6" providerId="ADAL" clId="{99C8A4AD-29E2-4057-A403-90A4C300E20B}" dt="2023-05-03T19:48:15.835" v="162" actId="26606"/>
          <ac:spMkLst>
            <pc:docMk/>
            <pc:sldMk cId="3021728491" sldId="341"/>
            <ac:spMk id="10" creationId="{8BB56887-D0D5-4F0C-9E19-7247EB83C8B7}"/>
          </ac:spMkLst>
        </pc:spChg>
        <pc:spChg chg="add del">
          <ac:chgData name="Justin Jeffrey" userId="688d1829-e65b-474d-900a-b54ace26d5c6" providerId="ADAL" clId="{99C8A4AD-29E2-4057-A403-90A4C300E20B}" dt="2023-05-03T19:48:15.835" v="162" actId="26606"/>
          <ac:spMkLst>
            <pc:docMk/>
            <pc:sldMk cId="3021728491" sldId="341"/>
            <ac:spMk id="12" creationId="{081E4A58-353D-44AE-B2FC-2A74E2E400F7}"/>
          </ac:spMkLst>
        </pc:spChg>
        <pc:spChg chg="add">
          <ac:chgData name="Justin Jeffrey" userId="688d1829-e65b-474d-900a-b54ace26d5c6" providerId="ADAL" clId="{99C8A4AD-29E2-4057-A403-90A4C300E20B}" dt="2023-05-03T19:48:15.852" v="163" actId="26606"/>
          <ac:spMkLst>
            <pc:docMk/>
            <pc:sldMk cId="3021728491" sldId="341"/>
            <ac:spMk id="14" creationId="{FA23A907-97FB-4A8F-880A-DD77401C4296}"/>
          </ac:spMkLst>
        </pc:spChg>
        <pc:spChg chg="add">
          <ac:chgData name="Justin Jeffrey" userId="688d1829-e65b-474d-900a-b54ace26d5c6" providerId="ADAL" clId="{99C8A4AD-29E2-4057-A403-90A4C300E20B}" dt="2023-05-03T19:48:15.852" v="163" actId="26606"/>
          <ac:spMkLst>
            <pc:docMk/>
            <pc:sldMk cId="3021728491" sldId="341"/>
            <ac:spMk id="15" creationId="{C2554CA6-288E-4202-BC52-2E5A8F0C0AED}"/>
          </ac:spMkLst>
        </pc:spChg>
        <pc:spChg chg="add">
          <ac:chgData name="Justin Jeffrey" userId="688d1829-e65b-474d-900a-b54ace26d5c6" providerId="ADAL" clId="{99C8A4AD-29E2-4057-A403-90A4C300E20B}" dt="2023-05-03T19:48:15.852" v="163" actId="26606"/>
          <ac:spMkLst>
            <pc:docMk/>
            <pc:sldMk cId="3021728491" sldId="341"/>
            <ac:spMk id="16" creationId="{B10BB131-AC8E-4A8E-A5D1-36260F720C3B}"/>
          </ac:spMkLst>
        </pc:spChg>
        <pc:spChg chg="add">
          <ac:chgData name="Justin Jeffrey" userId="688d1829-e65b-474d-900a-b54ace26d5c6" providerId="ADAL" clId="{99C8A4AD-29E2-4057-A403-90A4C300E20B}" dt="2023-05-03T19:48:15.852" v="163" actId="26606"/>
          <ac:spMkLst>
            <pc:docMk/>
            <pc:sldMk cId="3021728491" sldId="341"/>
            <ac:spMk id="17" creationId="{5B7778FC-632E-4DCA-A7CB-0D7731CCF970}"/>
          </ac:spMkLst>
        </pc:spChg>
      </pc:sldChg>
      <pc:sldChg chg="addSp modSp new mod setBg">
        <pc:chgData name="Justin Jeffrey" userId="688d1829-e65b-474d-900a-b54ace26d5c6" providerId="ADAL" clId="{99C8A4AD-29E2-4057-A403-90A4C300E20B}" dt="2023-05-03T19:49:52.893" v="195" actId="27636"/>
        <pc:sldMkLst>
          <pc:docMk/>
          <pc:sldMk cId="2651977283" sldId="342"/>
        </pc:sldMkLst>
        <pc:spChg chg="mod">
          <ac:chgData name="Justin Jeffrey" userId="688d1829-e65b-474d-900a-b54ace26d5c6" providerId="ADAL" clId="{99C8A4AD-29E2-4057-A403-90A4C300E20B}" dt="2023-05-03T19:49:02.838" v="189" actId="26606"/>
          <ac:spMkLst>
            <pc:docMk/>
            <pc:sldMk cId="2651977283" sldId="342"/>
            <ac:spMk id="2" creationId="{C5DEB84D-9926-D6B6-3542-EEE7BD39F83F}"/>
          </ac:spMkLst>
        </pc:spChg>
        <pc:spChg chg="mod">
          <ac:chgData name="Justin Jeffrey" userId="688d1829-e65b-474d-900a-b54ace26d5c6" providerId="ADAL" clId="{99C8A4AD-29E2-4057-A403-90A4C300E20B}" dt="2023-05-03T19:49:52.893" v="195" actId="27636"/>
          <ac:spMkLst>
            <pc:docMk/>
            <pc:sldMk cId="2651977283" sldId="342"/>
            <ac:spMk id="3" creationId="{33AAB3E7-8616-019A-8CE8-894A07CCE130}"/>
          </ac:spMkLst>
        </pc:spChg>
        <pc:spChg chg="add">
          <ac:chgData name="Justin Jeffrey" userId="688d1829-e65b-474d-900a-b54ace26d5c6" providerId="ADAL" clId="{99C8A4AD-29E2-4057-A403-90A4C300E20B}" dt="2023-05-03T19:49:02.838" v="189" actId="26606"/>
          <ac:spMkLst>
            <pc:docMk/>
            <pc:sldMk cId="2651977283" sldId="342"/>
            <ac:spMk id="8" creationId="{777A147A-9ED8-46B4-8660-1B3C2AA880B5}"/>
          </ac:spMkLst>
        </pc:spChg>
        <pc:spChg chg="add">
          <ac:chgData name="Justin Jeffrey" userId="688d1829-e65b-474d-900a-b54ace26d5c6" providerId="ADAL" clId="{99C8A4AD-29E2-4057-A403-90A4C300E20B}" dt="2023-05-03T19:49:02.838" v="189" actId="26606"/>
          <ac:spMkLst>
            <pc:docMk/>
            <pc:sldMk cId="2651977283" sldId="342"/>
            <ac:spMk id="10" creationId="{5D6C15A0-C087-4593-8414-2B4EC1CDC3DE}"/>
          </ac:spMkLst>
        </pc:spChg>
      </pc:sldChg>
    </pc:docChg>
  </pc:docChgLst>
  <pc:docChgLst>
    <pc:chgData name="Jeffrey, Justin (DPH)" userId="688d1829-e65b-474d-900a-b54ace26d5c6" providerId="ADAL" clId="{3A6BF216-52E7-42AA-8C66-2AC1299956DF}"/>
    <pc:docChg chg="undo custSel addSld delSld modSld sldOrd addSection modSection">
      <pc:chgData name="Jeffrey, Justin (DPH)" userId="688d1829-e65b-474d-900a-b54ace26d5c6" providerId="ADAL" clId="{3A6BF216-52E7-42AA-8C66-2AC1299956DF}" dt="2023-03-08T01:53:04.743" v="1223" actId="26606"/>
      <pc:docMkLst>
        <pc:docMk/>
      </pc:docMkLst>
      <pc:sldChg chg="modSp mod">
        <pc:chgData name="Jeffrey, Justin (DPH)" userId="688d1829-e65b-474d-900a-b54ace26d5c6" providerId="ADAL" clId="{3A6BF216-52E7-42AA-8C66-2AC1299956DF}" dt="2023-03-07T19:19:08.348" v="1027" actId="20577"/>
        <pc:sldMkLst>
          <pc:docMk/>
          <pc:sldMk cId="1539537608" sldId="256"/>
        </pc:sldMkLst>
        <pc:spChg chg="mod">
          <ac:chgData name="Jeffrey, Justin (DPH)" userId="688d1829-e65b-474d-900a-b54ace26d5c6" providerId="ADAL" clId="{3A6BF216-52E7-42AA-8C66-2AC1299956DF}" dt="2023-03-07T19:19:08.348" v="1027" actId="20577"/>
          <ac:spMkLst>
            <pc:docMk/>
            <pc:sldMk cId="1539537608" sldId="256"/>
            <ac:spMk id="3" creationId="{C05C7039-2C4B-4A1E-9C73-186D0373EC5A}"/>
          </ac:spMkLst>
        </pc:spChg>
      </pc:sldChg>
      <pc:sldChg chg="addSp delSp modSp mod ord">
        <pc:chgData name="Jeffrey, Justin (DPH)" userId="688d1829-e65b-474d-900a-b54ace26d5c6" providerId="ADAL" clId="{3A6BF216-52E7-42AA-8C66-2AC1299956DF}" dt="2023-03-07T21:26:09.234" v="1097" actId="1076"/>
        <pc:sldMkLst>
          <pc:docMk/>
          <pc:sldMk cId="2325531075" sldId="257"/>
        </pc:sldMkLst>
        <pc:picChg chg="add del mod">
          <ac:chgData name="Jeffrey, Justin (DPH)" userId="688d1829-e65b-474d-900a-b54ace26d5c6" providerId="ADAL" clId="{3A6BF216-52E7-42AA-8C66-2AC1299956DF}" dt="2023-02-21T17:21:49.031" v="966" actId="478"/>
          <ac:picMkLst>
            <pc:docMk/>
            <pc:sldMk cId="2325531075" sldId="257"/>
            <ac:picMk id="4" creationId="{675A537A-97F9-292E-1FA5-FA5CD109306F}"/>
          </ac:picMkLst>
        </pc:picChg>
        <pc:picChg chg="add mod">
          <ac:chgData name="Jeffrey, Justin (DPH)" userId="688d1829-e65b-474d-900a-b54ace26d5c6" providerId="ADAL" clId="{3A6BF216-52E7-42AA-8C66-2AC1299956DF}" dt="2023-03-07T21:26:09.234" v="1097" actId="1076"/>
          <ac:picMkLst>
            <pc:docMk/>
            <pc:sldMk cId="2325531075" sldId="257"/>
            <ac:picMk id="4" creationId="{98226518-D61B-9160-2505-C13AE6B0F259}"/>
          </ac:picMkLst>
        </pc:picChg>
        <pc:picChg chg="add del mod">
          <ac:chgData name="Jeffrey, Justin (DPH)" userId="688d1829-e65b-474d-900a-b54ace26d5c6" providerId="ADAL" clId="{3A6BF216-52E7-42AA-8C66-2AC1299956DF}" dt="2023-03-07T21:25:57.636" v="1093" actId="478"/>
          <ac:picMkLst>
            <pc:docMk/>
            <pc:sldMk cId="2325531075" sldId="257"/>
            <ac:picMk id="5" creationId="{5514B38F-85B2-DBF5-3AFC-C9DC38DCD1D2}"/>
          </ac:picMkLst>
        </pc:picChg>
        <pc:picChg chg="del">
          <ac:chgData name="Jeffrey, Justin (DPH)" userId="688d1829-e65b-474d-900a-b54ace26d5c6" providerId="ADAL" clId="{3A6BF216-52E7-42AA-8C66-2AC1299956DF}" dt="2023-02-07T20:35:08.081" v="601" actId="478"/>
          <ac:picMkLst>
            <pc:docMk/>
            <pc:sldMk cId="2325531075" sldId="257"/>
            <ac:picMk id="10" creationId="{E9DFF81C-EC0F-42B5-8330-EEBC92569889}"/>
          </ac:picMkLst>
        </pc:picChg>
      </pc:sldChg>
      <pc:sldChg chg="addSp delSp modSp mod">
        <pc:chgData name="Jeffrey, Justin (DPH)" userId="688d1829-e65b-474d-900a-b54ace26d5c6" providerId="ADAL" clId="{3A6BF216-52E7-42AA-8C66-2AC1299956DF}" dt="2023-03-07T21:29:25.737" v="1111" actId="1076"/>
        <pc:sldMkLst>
          <pc:docMk/>
          <pc:sldMk cId="1891721984" sldId="258"/>
        </pc:sldMkLst>
        <pc:spChg chg="mod">
          <ac:chgData name="Jeffrey, Justin (DPH)" userId="688d1829-e65b-474d-900a-b54ace26d5c6" providerId="ADAL" clId="{3A6BF216-52E7-42AA-8C66-2AC1299956DF}" dt="2023-02-07T20:39:18.467" v="631" actId="20577"/>
          <ac:spMkLst>
            <pc:docMk/>
            <pc:sldMk cId="1891721984" sldId="258"/>
            <ac:spMk id="2" creationId="{0A0F306E-0821-4316-9D03-524B668CD785}"/>
          </ac:spMkLst>
        </pc:spChg>
        <pc:spChg chg="add mod">
          <ac:chgData name="Jeffrey, Justin (DPH)" userId="688d1829-e65b-474d-900a-b54ace26d5c6" providerId="ADAL" clId="{3A6BF216-52E7-42AA-8C66-2AC1299956DF}" dt="2023-02-21T17:26:36.525" v="982" actId="478"/>
          <ac:spMkLst>
            <pc:docMk/>
            <pc:sldMk cId="1891721984" sldId="258"/>
            <ac:spMk id="4" creationId="{D12D7372-1D7A-44CC-7BEE-792C6E6175E2}"/>
          </ac:spMkLst>
        </pc:spChg>
        <pc:spChg chg="add del mod">
          <ac:chgData name="Jeffrey, Justin (DPH)" userId="688d1829-e65b-474d-900a-b54ace26d5c6" providerId="ADAL" clId="{3A6BF216-52E7-42AA-8C66-2AC1299956DF}" dt="2023-02-07T20:38:08.687" v="623" actId="22"/>
          <ac:spMkLst>
            <pc:docMk/>
            <pc:sldMk cId="1891721984" sldId="258"/>
            <ac:spMk id="4" creationId="{FD423693-2731-8CD4-121C-BD10324D33AD}"/>
          </ac:spMkLst>
        </pc:spChg>
        <pc:spChg chg="del">
          <ac:chgData name="Jeffrey, Justin (DPH)" userId="688d1829-e65b-474d-900a-b54ace26d5c6" providerId="ADAL" clId="{3A6BF216-52E7-42AA-8C66-2AC1299956DF}" dt="2023-02-07T20:39:02.919" v="627" actId="26606"/>
          <ac:spMkLst>
            <pc:docMk/>
            <pc:sldMk cId="1891721984" sldId="258"/>
            <ac:spMk id="12" creationId="{823AC064-BC96-4F32-8AE1-B2FD38754823}"/>
          </ac:spMkLst>
        </pc:spChg>
        <pc:spChg chg="add">
          <ac:chgData name="Jeffrey, Justin (DPH)" userId="688d1829-e65b-474d-900a-b54ace26d5c6" providerId="ADAL" clId="{3A6BF216-52E7-42AA-8C66-2AC1299956DF}" dt="2023-02-07T20:39:02.919" v="627" actId="26606"/>
          <ac:spMkLst>
            <pc:docMk/>
            <pc:sldMk cId="1891721984" sldId="258"/>
            <ac:spMk id="21" creationId="{86295E7F-EA66-480B-B001-C8BE7CD61903}"/>
          </ac:spMkLst>
        </pc:spChg>
        <pc:picChg chg="del">
          <ac:chgData name="Jeffrey, Justin (DPH)" userId="688d1829-e65b-474d-900a-b54ace26d5c6" providerId="ADAL" clId="{3A6BF216-52E7-42AA-8C66-2AC1299956DF}" dt="2023-02-07T20:38:05.835" v="622" actId="478"/>
          <ac:picMkLst>
            <pc:docMk/>
            <pc:sldMk cId="1891721984" sldId="258"/>
            <ac:picMk id="5" creationId="{48095231-ABF0-4CF9-9F68-DFC91D29399E}"/>
          </ac:picMkLst>
        </pc:picChg>
        <pc:picChg chg="add mod">
          <ac:chgData name="Jeffrey, Justin (DPH)" userId="688d1829-e65b-474d-900a-b54ace26d5c6" providerId="ADAL" clId="{3A6BF216-52E7-42AA-8C66-2AC1299956DF}" dt="2023-03-07T21:29:25.737" v="1111" actId="1076"/>
          <ac:picMkLst>
            <pc:docMk/>
            <pc:sldMk cId="1891721984" sldId="258"/>
            <ac:picMk id="5" creationId="{A6CC9623-27F7-4645-D042-BF566FD1E89E}"/>
          </ac:picMkLst>
        </pc:picChg>
        <pc:picChg chg="add del mod">
          <ac:chgData name="Jeffrey, Justin (DPH)" userId="688d1829-e65b-474d-900a-b54ace26d5c6" providerId="ADAL" clId="{3A6BF216-52E7-42AA-8C66-2AC1299956DF}" dt="2023-03-07T21:29:20.017" v="1108" actId="478"/>
          <ac:picMkLst>
            <pc:docMk/>
            <pc:sldMk cId="1891721984" sldId="258"/>
            <ac:picMk id="6" creationId="{18D930CE-3F84-2CA3-66E1-E7DDE7E701C3}"/>
          </ac:picMkLst>
        </pc:picChg>
        <pc:picChg chg="del mod">
          <ac:chgData name="Jeffrey, Justin (DPH)" userId="688d1829-e65b-474d-900a-b54ace26d5c6" providerId="ADAL" clId="{3A6BF216-52E7-42AA-8C66-2AC1299956DF}" dt="2023-02-07T20:38:57.901" v="626" actId="478"/>
          <ac:picMkLst>
            <pc:docMk/>
            <pc:sldMk cId="1891721984" sldId="258"/>
            <ac:picMk id="7" creationId="{4F11B0CE-6C47-4261-8A25-B32D623A8DFC}"/>
          </ac:picMkLst>
        </pc:picChg>
        <pc:picChg chg="add del mod ord">
          <ac:chgData name="Jeffrey, Justin (DPH)" userId="688d1829-e65b-474d-900a-b54ace26d5c6" providerId="ADAL" clId="{3A6BF216-52E7-42AA-8C66-2AC1299956DF}" dt="2023-02-21T17:26:36.525" v="982" actId="478"/>
          <ac:picMkLst>
            <pc:docMk/>
            <pc:sldMk cId="1891721984" sldId="258"/>
            <ac:picMk id="8" creationId="{236A9C28-52A3-31A7-1E6A-D2A75FA2840C}"/>
          </ac:picMkLst>
        </pc:picChg>
        <pc:picChg chg="add mod">
          <ac:chgData name="Jeffrey, Justin (DPH)" userId="688d1829-e65b-474d-900a-b54ace26d5c6" providerId="ADAL" clId="{3A6BF216-52E7-42AA-8C66-2AC1299956DF}" dt="2023-02-21T17:27:14.354" v="988" actId="1076"/>
          <ac:picMkLst>
            <pc:docMk/>
            <pc:sldMk cId="1891721984" sldId="258"/>
            <ac:picMk id="9" creationId="{47A69757-5ADF-036D-5961-BD4D994844CB}"/>
          </ac:picMkLst>
        </pc:picChg>
        <pc:picChg chg="add mod">
          <ac:chgData name="Jeffrey, Justin (DPH)" userId="688d1829-e65b-474d-900a-b54ace26d5c6" providerId="ADAL" clId="{3A6BF216-52E7-42AA-8C66-2AC1299956DF}" dt="2023-02-21T17:28:20.843" v="992" actId="1076"/>
          <ac:picMkLst>
            <pc:docMk/>
            <pc:sldMk cId="1891721984" sldId="258"/>
            <ac:picMk id="11" creationId="{F065188D-34B9-25B5-79D1-C0F554622CD3}"/>
          </ac:picMkLst>
        </pc:picChg>
        <pc:cxnChg chg="del">
          <ac:chgData name="Jeffrey, Justin (DPH)" userId="688d1829-e65b-474d-900a-b54ace26d5c6" providerId="ADAL" clId="{3A6BF216-52E7-42AA-8C66-2AC1299956DF}" dt="2023-02-07T20:39:02.919" v="627" actId="26606"/>
          <ac:cxnSpMkLst>
            <pc:docMk/>
            <pc:sldMk cId="1891721984" sldId="258"/>
            <ac:cxnSpMk id="14" creationId="{7E7C77BC-7138-40B1-A15B-20F57A494629}"/>
          </ac:cxnSpMkLst>
        </pc:cxnChg>
        <pc:cxnChg chg="del">
          <ac:chgData name="Jeffrey, Justin (DPH)" userId="688d1829-e65b-474d-900a-b54ace26d5c6" providerId="ADAL" clId="{3A6BF216-52E7-42AA-8C66-2AC1299956DF}" dt="2023-02-07T20:39:02.919" v="627" actId="26606"/>
          <ac:cxnSpMkLst>
            <pc:docMk/>
            <pc:sldMk cId="1891721984" sldId="258"/>
            <ac:cxnSpMk id="16" creationId="{DB146403-F3D6-484B-B2ED-97F9565D0370}"/>
          </ac:cxnSpMkLst>
        </pc:cxnChg>
        <pc:cxnChg chg="add">
          <ac:chgData name="Jeffrey, Justin (DPH)" userId="688d1829-e65b-474d-900a-b54ace26d5c6" providerId="ADAL" clId="{3A6BF216-52E7-42AA-8C66-2AC1299956DF}" dt="2023-02-07T20:39:02.919" v="627" actId="26606"/>
          <ac:cxnSpMkLst>
            <pc:docMk/>
            <pc:sldMk cId="1891721984" sldId="258"/>
            <ac:cxnSpMk id="23" creationId="{E126E481-B945-4179-BD79-05E96E9B29E1}"/>
          </ac:cxnSpMkLst>
        </pc:cxnChg>
      </pc:sldChg>
      <pc:sldChg chg="addSp delSp modSp mod">
        <pc:chgData name="Jeffrey, Justin (DPH)" userId="688d1829-e65b-474d-900a-b54ace26d5c6" providerId="ADAL" clId="{3A6BF216-52E7-42AA-8C66-2AC1299956DF}" dt="2023-02-07T20:41:32.199" v="636" actId="1076"/>
        <pc:sldMkLst>
          <pc:docMk/>
          <pc:sldMk cId="2359066044" sldId="260"/>
        </pc:sldMkLst>
        <pc:spChg chg="add del mod">
          <ac:chgData name="Jeffrey, Justin (DPH)" userId="688d1829-e65b-474d-900a-b54ace26d5c6" providerId="ADAL" clId="{3A6BF216-52E7-42AA-8C66-2AC1299956DF}" dt="2023-02-07T20:41:30.328" v="635" actId="22"/>
          <ac:spMkLst>
            <pc:docMk/>
            <pc:sldMk cId="2359066044" sldId="260"/>
            <ac:spMk id="4" creationId="{294D0CE5-AC34-1F05-DAA0-4FA33184E406}"/>
          </ac:spMkLst>
        </pc:spChg>
        <pc:picChg chg="del">
          <ac:chgData name="Jeffrey, Justin (DPH)" userId="688d1829-e65b-474d-900a-b54ace26d5c6" providerId="ADAL" clId="{3A6BF216-52E7-42AA-8C66-2AC1299956DF}" dt="2023-02-07T20:41:09.248" v="634" actId="478"/>
          <ac:picMkLst>
            <pc:docMk/>
            <pc:sldMk cId="2359066044" sldId="260"/>
            <ac:picMk id="5" creationId="{7163657F-FECE-473E-B50E-2A92CF8531FE}"/>
          </ac:picMkLst>
        </pc:picChg>
        <pc:picChg chg="add mod ord">
          <ac:chgData name="Jeffrey, Justin (DPH)" userId="688d1829-e65b-474d-900a-b54ace26d5c6" providerId="ADAL" clId="{3A6BF216-52E7-42AA-8C66-2AC1299956DF}" dt="2023-02-07T20:41:32.199" v="636" actId="1076"/>
          <ac:picMkLst>
            <pc:docMk/>
            <pc:sldMk cId="2359066044" sldId="260"/>
            <ac:picMk id="7" creationId="{E5F88298-9CCD-EA1E-CA39-E4AA95351B8B}"/>
          </ac:picMkLst>
        </pc:picChg>
      </pc:sldChg>
      <pc:sldChg chg="addSp delSp modSp mod">
        <pc:chgData name="Jeffrey, Justin (DPH)" userId="688d1829-e65b-474d-900a-b54ace26d5c6" providerId="ADAL" clId="{3A6BF216-52E7-42AA-8C66-2AC1299956DF}" dt="2023-03-07T21:56:22.569" v="1142" actId="20577"/>
        <pc:sldMkLst>
          <pc:docMk/>
          <pc:sldMk cId="1279583129" sldId="261"/>
        </pc:sldMkLst>
        <pc:spChg chg="mod">
          <ac:chgData name="Jeffrey, Justin (DPH)" userId="688d1829-e65b-474d-900a-b54ace26d5c6" providerId="ADAL" clId="{3A6BF216-52E7-42AA-8C66-2AC1299956DF}" dt="2023-03-07T21:56:22.569" v="1142" actId="20577"/>
          <ac:spMkLst>
            <pc:docMk/>
            <pc:sldMk cId="1279583129" sldId="261"/>
            <ac:spMk id="2" creationId="{B083F29E-7D38-4C76-AD57-6A5BA9E28C51}"/>
          </ac:spMkLst>
        </pc:spChg>
        <pc:spChg chg="add mod">
          <ac:chgData name="Jeffrey, Justin (DPH)" userId="688d1829-e65b-474d-900a-b54ace26d5c6" providerId="ADAL" clId="{3A6BF216-52E7-42AA-8C66-2AC1299956DF}" dt="2023-03-07T21:56:05.806" v="1138" actId="478"/>
          <ac:spMkLst>
            <pc:docMk/>
            <pc:sldMk cId="1279583129" sldId="261"/>
            <ac:spMk id="4" creationId="{B942DD3E-CC43-6449-2FB8-4DD7BDCB3E2E}"/>
          </ac:spMkLst>
        </pc:spChg>
        <pc:graphicFrameChg chg="del mod">
          <ac:chgData name="Jeffrey, Justin (DPH)" userId="688d1829-e65b-474d-900a-b54ace26d5c6" providerId="ADAL" clId="{3A6BF216-52E7-42AA-8C66-2AC1299956DF}" dt="2023-03-07T21:56:05.806" v="1138" actId="478"/>
          <ac:graphicFrameMkLst>
            <pc:docMk/>
            <pc:sldMk cId="1279583129" sldId="261"/>
            <ac:graphicFrameMk id="5" creationId="{FB3683A9-9467-F187-C822-C80346B54231}"/>
          </ac:graphicFrameMkLst>
        </pc:graphicFrameChg>
        <pc:picChg chg="add mod">
          <ac:chgData name="Jeffrey, Justin (DPH)" userId="688d1829-e65b-474d-900a-b54ace26d5c6" providerId="ADAL" clId="{3A6BF216-52E7-42AA-8C66-2AC1299956DF}" dt="2023-03-07T21:56:10.604" v="1141" actId="1076"/>
          <ac:picMkLst>
            <pc:docMk/>
            <pc:sldMk cId="1279583129" sldId="261"/>
            <ac:picMk id="8" creationId="{C6DF0F84-7267-2643-87C6-A43321D5F3C4}"/>
          </ac:picMkLst>
        </pc:picChg>
      </pc:sldChg>
      <pc:sldChg chg="del">
        <pc:chgData name="Jeffrey, Justin (DPH)" userId="688d1829-e65b-474d-900a-b54ace26d5c6" providerId="ADAL" clId="{3A6BF216-52E7-42AA-8C66-2AC1299956DF}" dt="2023-03-07T22:06:28.708" v="1143" actId="2696"/>
        <pc:sldMkLst>
          <pc:docMk/>
          <pc:sldMk cId="2519107274" sldId="262"/>
        </pc:sldMkLst>
      </pc:sldChg>
      <pc:sldChg chg="del">
        <pc:chgData name="Jeffrey, Justin (DPH)" userId="688d1829-e65b-474d-900a-b54ace26d5c6" providerId="ADAL" clId="{3A6BF216-52E7-42AA-8C66-2AC1299956DF}" dt="2023-03-07T22:06:28.708" v="1143" actId="2696"/>
        <pc:sldMkLst>
          <pc:docMk/>
          <pc:sldMk cId="3589914138" sldId="263"/>
        </pc:sldMkLst>
      </pc:sldChg>
      <pc:sldChg chg="modSp del">
        <pc:chgData name="Jeffrey, Justin (DPH)" userId="688d1829-e65b-474d-900a-b54ace26d5c6" providerId="ADAL" clId="{3A6BF216-52E7-42AA-8C66-2AC1299956DF}" dt="2023-03-07T22:06:28.708" v="1143" actId="2696"/>
        <pc:sldMkLst>
          <pc:docMk/>
          <pc:sldMk cId="3878331848" sldId="264"/>
        </pc:sldMkLst>
        <pc:graphicFrameChg chg="mod">
          <ac:chgData name="Jeffrey, Justin (DPH)" userId="688d1829-e65b-474d-900a-b54ace26d5c6" providerId="ADAL" clId="{3A6BF216-52E7-42AA-8C66-2AC1299956DF}" dt="2023-02-07T20:43:36.495" v="642"/>
          <ac:graphicFrameMkLst>
            <pc:docMk/>
            <pc:sldMk cId="3878331848" sldId="264"/>
            <ac:graphicFrameMk id="5" creationId="{613058D8-6D5D-BF1A-42FF-0139EBB7E3A2}"/>
          </ac:graphicFrameMkLst>
        </pc:graphicFrameChg>
      </pc:sldChg>
      <pc:sldChg chg="del">
        <pc:chgData name="Jeffrey, Justin (DPH)" userId="688d1829-e65b-474d-900a-b54ace26d5c6" providerId="ADAL" clId="{3A6BF216-52E7-42AA-8C66-2AC1299956DF}" dt="2023-03-07T22:06:28.708" v="1143" actId="2696"/>
        <pc:sldMkLst>
          <pc:docMk/>
          <pc:sldMk cId="4021265658" sldId="265"/>
        </pc:sldMkLst>
      </pc:sldChg>
      <pc:sldChg chg="del">
        <pc:chgData name="Jeffrey, Justin (DPH)" userId="688d1829-e65b-474d-900a-b54ace26d5c6" providerId="ADAL" clId="{3A6BF216-52E7-42AA-8C66-2AC1299956DF}" dt="2023-02-07T21:20:21.580" v="959" actId="2696"/>
        <pc:sldMkLst>
          <pc:docMk/>
          <pc:sldMk cId="2161906123" sldId="268"/>
        </pc:sldMkLst>
      </pc:sldChg>
      <pc:sldChg chg="del">
        <pc:chgData name="Jeffrey, Justin (DPH)" userId="688d1829-e65b-474d-900a-b54ace26d5c6" providerId="ADAL" clId="{3A6BF216-52E7-42AA-8C66-2AC1299956DF}" dt="2023-03-07T21:31:01.362" v="1112" actId="2696"/>
        <pc:sldMkLst>
          <pc:docMk/>
          <pc:sldMk cId="2876707866" sldId="269"/>
        </pc:sldMkLst>
      </pc:sldChg>
      <pc:sldChg chg="del">
        <pc:chgData name="Jeffrey, Justin (DPH)" userId="688d1829-e65b-474d-900a-b54ace26d5c6" providerId="ADAL" clId="{3A6BF216-52E7-42AA-8C66-2AC1299956DF}" dt="2023-02-07T20:55:12.084" v="824" actId="2696"/>
        <pc:sldMkLst>
          <pc:docMk/>
          <pc:sldMk cId="1587931263" sldId="270"/>
        </pc:sldMkLst>
      </pc:sldChg>
      <pc:sldChg chg="del">
        <pc:chgData name="Jeffrey, Justin (DPH)" userId="688d1829-e65b-474d-900a-b54ace26d5c6" providerId="ADAL" clId="{3A6BF216-52E7-42AA-8C66-2AC1299956DF}" dt="2023-02-07T20:55:21.393" v="825" actId="2696"/>
        <pc:sldMkLst>
          <pc:docMk/>
          <pc:sldMk cId="2786008328" sldId="271"/>
        </pc:sldMkLst>
      </pc:sldChg>
      <pc:sldChg chg="del">
        <pc:chgData name="Jeffrey, Justin (DPH)" userId="688d1829-e65b-474d-900a-b54ace26d5c6" providerId="ADAL" clId="{3A6BF216-52E7-42AA-8C66-2AC1299956DF}" dt="2023-02-07T20:55:24.087" v="826" actId="2696"/>
        <pc:sldMkLst>
          <pc:docMk/>
          <pc:sldMk cId="4229293321" sldId="272"/>
        </pc:sldMkLst>
      </pc:sldChg>
      <pc:sldChg chg="addSp modSp del mod setBg">
        <pc:chgData name="Jeffrey, Justin (DPH)" userId="688d1829-e65b-474d-900a-b54ace26d5c6" providerId="ADAL" clId="{3A6BF216-52E7-42AA-8C66-2AC1299956DF}" dt="2023-03-07T21:31:01.362" v="1112" actId="2696"/>
        <pc:sldMkLst>
          <pc:docMk/>
          <pc:sldMk cId="3023599738" sldId="273"/>
        </pc:sldMkLst>
        <pc:spChg chg="mod">
          <ac:chgData name="Jeffrey, Justin (DPH)" userId="688d1829-e65b-474d-900a-b54ace26d5c6" providerId="ADAL" clId="{3A6BF216-52E7-42AA-8C66-2AC1299956DF}" dt="2023-01-11T22:18:55.105" v="5" actId="26606"/>
          <ac:spMkLst>
            <pc:docMk/>
            <pc:sldMk cId="3023599738" sldId="273"/>
            <ac:spMk id="2" creationId="{0E2C3330-6D70-44E7-A919-8918C88E3855}"/>
          </ac:spMkLst>
        </pc:spChg>
        <pc:spChg chg="mod">
          <ac:chgData name="Jeffrey, Justin (DPH)" userId="688d1829-e65b-474d-900a-b54ace26d5c6" providerId="ADAL" clId="{3A6BF216-52E7-42AA-8C66-2AC1299956DF}" dt="2023-01-11T22:18:55.105" v="5" actId="26606"/>
          <ac:spMkLst>
            <pc:docMk/>
            <pc:sldMk cId="3023599738" sldId="273"/>
            <ac:spMk id="3" creationId="{C9CB4486-FA4D-4205-92D2-8EF11C1EFD8F}"/>
          </ac:spMkLst>
        </pc:spChg>
        <pc:spChg chg="add">
          <ac:chgData name="Jeffrey, Justin (DPH)" userId="688d1829-e65b-474d-900a-b54ace26d5c6" providerId="ADAL" clId="{3A6BF216-52E7-42AA-8C66-2AC1299956DF}" dt="2023-01-11T22:18:55.105" v="5" actId="26606"/>
          <ac:spMkLst>
            <pc:docMk/>
            <pc:sldMk cId="3023599738" sldId="273"/>
            <ac:spMk id="8" creationId="{907EF6B7-1338-4443-8C46-6A318D952DFD}"/>
          </ac:spMkLst>
        </pc:spChg>
        <pc:spChg chg="add">
          <ac:chgData name="Jeffrey, Justin (DPH)" userId="688d1829-e65b-474d-900a-b54ace26d5c6" providerId="ADAL" clId="{3A6BF216-52E7-42AA-8C66-2AC1299956DF}" dt="2023-01-11T22:18:55.105" v="5" actId="26606"/>
          <ac:spMkLst>
            <pc:docMk/>
            <pc:sldMk cId="3023599738" sldId="273"/>
            <ac:spMk id="10" creationId="{DAAE4CDD-124C-4DCF-9584-B6033B545DD5}"/>
          </ac:spMkLst>
        </pc:spChg>
        <pc:spChg chg="add">
          <ac:chgData name="Jeffrey, Justin (DPH)" userId="688d1829-e65b-474d-900a-b54ace26d5c6" providerId="ADAL" clId="{3A6BF216-52E7-42AA-8C66-2AC1299956DF}" dt="2023-01-11T22:18:55.105" v="5" actId="26606"/>
          <ac:spMkLst>
            <pc:docMk/>
            <pc:sldMk cId="3023599738" sldId="273"/>
            <ac:spMk id="12" creationId="{081E4A58-353D-44AE-B2FC-2A74E2E400F7}"/>
          </ac:spMkLst>
        </pc:spChg>
      </pc:sldChg>
      <pc:sldChg chg="addSp delSp modSp new del mod setBg">
        <pc:chgData name="Jeffrey, Justin (DPH)" userId="688d1829-e65b-474d-900a-b54ace26d5c6" providerId="ADAL" clId="{3A6BF216-52E7-42AA-8C66-2AC1299956DF}" dt="2023-03-07T21:31:01.362" v="1112" actId="2696"/>
        <pc:sldMkLst>
          <pc:docMk/>
          <pc:sldMk cId="2409533222" sldId="274"/>
        </pc:sldMkLst>
        <pc:spChg chg="mod">
          <ac:chgData name="Jeffrey, Justin (DPH)" userId="688d1829-e65b-474d-900a-b54ace26d5c6" providerId="ADAL" clId="{3A6BF216-52E7-42AA-8C66-2AC1299956DF}" dt="2023-01-11T22:20:37.344" v="14" actId="26606"/>
          <ac:spMkLst>
            <pc:docMk/>
            <pc:sldMk cId="2409533222" sldId="274"/>
            <ac:spMk id="2" creationId="{4C9C90E9-459E-4492-B192-1434FB1CFC30}"/>
          </ac:spMkLst>
        </pc:spChg>
        <pc:spChg chg="del mod">
          <ac:chgData name="Jeffrey, Justin (DPH)" userId="688d1829-e65b-474d-900a-b54ace26d5c6" providerId="ADAL" clId="{3A6BF216-52E7-42AA-8C66-2AC1299956DF}" dt="2023-01-11T22:20:37.344" v="14" actId="26606"/>
          <ac:spMkLst>
            <pc:docMk/>
            <pc:sldMk cId="2409533222" sldId="274"/>
            <ac:spMk id="3" creationId="{C1A08490-8C02-436E-8DED-D4B319B6ED2A}"/>
          </ac:spMkLst>
        </pc:spChg>
        <pc:spChg chg="add">
          <ac:chgData name="Jeffrey, Justin (DPH)" userId="688d1829-e65b-474d-900a-b54ace26d5c6" providerId="ADAL" clId="{3A6BF216-52E7-42AA-8C66-2AC1299956DF}" dt="2023-01-11T22:20:37.344" v="14" actId="26606"/>
          <ac:spMkLst>
            <pc:docMk/>
            <pc:sldMk cId="2409533222" sldId="274"/>
            <ac:spMk id="9" creationId="{B819A166-7571-4003-A6B8-B62034C3ED30}"/>
          </ac:spMkLst>
        </pc:spChg>
        <pc:graphicFrameChg chg="add">
          <ac:chgData name="Jeffrey, Justin (DPH)" userId="688d1829-e65b-474d-900a-b54ace26d5c6" providerId="ADAL" clId="{3A6BF216-52E7-42AA-8C66-2AC1299956DF}" dt="2023-01-11T22:20:37.344" v="14" actId="26606"/>
          <ac:graphicFrameMkLst>
            <pc:docMk/>
            <pc:sldMk cId="2409533222" sldId="274"/>
            <ac:graphicFrameMk id="5" creationId="{A0A9BE10-099F-541E-EA06-197718ED5773}"/>
          </ac:graphicFrameMkLst>
        </pc:graphicFrameChg>
      </pc:sldChg>
      <pc:sldChg chg="addSp delSp modSp new del mod setBg">
        <pc:chgData name="Jeffrey, Justin (DPH)" userId="688d1829-e65b-474d-900a-b54ace26d5c6" providerId="ADAL" clId="{3A6BF216-52E7-42AA-8C66-2AC1299956DF}" dt="2023-03-07T21:31:01.362" v="1112" actId="2696"/>
        <pc:sldMkLst>
          <pc:docMk/>
          <pc:sldMk cId="3721417641" sldId="275"/>
        </pc:sldMkLst>
        <pc:spChg chg="add del">
          <ac:chgData name="Jeffrey, Justin (DPH)" userId="688d1829-e65b-474d-900a-b54ace26d5c6" providerId="ADAL" clId="{3A6BF216-52E7-42AA-8C66-2AC1299956DF}" dt="2023-01-11T22:21:16.253" v="23" actId="26606"/>
          <ac:spMkLst>
            <pc:docMk/>
            <pc:sldMk cId="3721417641" sldId="275"/>
            <ac:spMk id="2" creationId="{A3F58F09-707D-4403-AB2E-2DA584F8EB6E}"/>
          </ac:spMkLst>
        </pc:spChg>
        <pc:spChg chg="del">
          <ac:chgData name="Jeffrey, Justin (DPH)" userId="688d1829-e65b-474d-900a-b54ace26d5c6" providerId="ADAL" clId="{3A6BF216-52E7-42AA-8C66-2AC1299956DF}" dt="2023-01-11T22:21:03.141" v="16" actId="22"/>
          <ac:spMkLst>
            <pc:docMk/>
            <pc:sldMk cId="3721417641" sldId="275"/>
            <ac:spMk id="3" creationId="{85610BDF-CCC5-42FF-9EAF-B182D5CB408F}"/>
          </ac:spMkLst>
        </pc:spChg>
        <pc:spChg chg="add mod">
          <ac:chgData name="Jeffrey, Justin (DPH)" userId="688d1829-e65b-474d-900a-b54ace26d5c6" providerId="ADAL" clId="{3A6BF216-52E7-42AA-8C66-2AC1299956DF}" dt="2023-01-11T22:23:27.075" v="32" actId="26606"/>
          <ac:spMkLst>
            <pc:docMk/>
            <pc:sldMk cId="3721417641" sldId="275"/>
            <ac:spMk id="9" creationId="{BCBD5A16-EE93-7A44-F07B-55B0C72CF882}"/>
          </ac:spMkLst>
        </pc:spChg>
        <pc:spChg chg="add del">
          <ac:chgData name="Jeffrey, Justin (DPH)" userId="688d1829-e65b-474d-900a-b54ace26d5c6" providerId="ADAL" clId="{3A6BF216-52E7-42AA-8C66-2AC1299956DF}" dt="2023-01-11T22:21:14.656" v="18" actId="26606"/>
          <ac:spMkLst>
            <pc:docMk/>
            <pc:sldMk cId="3721417641" sldId="275"/>
            <ac:spMk id="10" creationId="{AB8C311F-7253-4AED-9701-7FC0708C41C7}"/>
          </ac:spMkLst>
        </pc:spChg>
        <pc:spChg chg="add del">
          <ac:chgData name="Jeffrey, Justin (DPH)" userId="688d1829-e65b-474d-900a-b54ace26d5c6" providerId="ADAL" clId="{3A6BF216-52E7-42AA-8C66-2AC1299956DF}" dt="2023-01-11T22:21:14.656" v="18" actId="26606"/>
          <ac:spMkLst>
            <pc:docMk/>
            <pc:sldMk cId="3721417641" sldId="275"/>
            <ac:spMk id="12" creationId="{E2384209-CB15-4CDF-9D31-C44FD9A3F20D}"/>
          </ac:spMkLst>
        </pc:spChg>
        <pc:spChg chg="add del">
          <ac:chgData name="Jeffrey, Justin (DPH)" userId="688d1829-e65b-474d-900a-b54ace26d5c6" providerId="ADAL" clId="{3A6BF216-52E7-42AA-8C66-2AC1299956DF}" dt="2023-01-11T22:21:14.656" v="18" actId="26606"/>
          <ac:spMkLst>
            <pc:docMk/>
            <pc:sldMk cId="3721417641" sldId="275"/>
            <ac:spMk id="14" creationId="{2633B3B5-CC90-43F0-8714-D31D1F3F0209}"/>
          </ac:spMkLst>
        </pc:spChg>
        <pc:spChg chg="add del">
          <ac:chgData name="Jeffrey, Justin (DPH)" userId="688d1829-e65b-474d-900a-b54ace26d5c6" providerId="ADAL" clId="{3A6BF216-52E7-42AA-8C66-2AC1299956DF}" dt="2023-01-11T22:21:14.656" v="18" actId="26606"/>
          <ac:spMkLst>
            <pc:docMk/>
            <pc:sldMk cId="3721417641" sldId="275"/>
            <ac:spMk id="16" creationId="{A8D57A06-A426-446D-B02C-A2DC6B62E45E}"/>
          </ac:spMkLst>
        </pc:spChg>
        <pc:spChg chg="add del">
          <ac:chgData name="Jeffrey, Justin (DPH)" userId="688d1829-e65b-474d-900a-b54ace26d5c6" providerId="ADAL" clId="{3A6BF216-52E7-42AA-8C66-2AC1299956DF}" dt="2023-01-11T22:21:15.646" v="20" actId="26606"/>
          <ac:spMkLst>
            <pc:docMk/>
            <pc:sldMk cId="3721417641" sldId="275"/>
            <ac:spMk id="18" creationId="{42A4FC2C-047E-45A5-965D-8E1E3BF09BC6}"/>
          </ac:spMkLst>
        </pc:spChg>
        <pc:spChg chg="add del">
          <ac:chgData name="Jeffrey, Justin (DPH)" userId="688d1829-e65b-474d-900a-b54ace26d5c6" providerId="ADAL" clId="{3A6BF216-52E7-42AA-8C66-2AC1299956DF}" dt="2023-01-11T22:21:16.237" v="22" actId="26606"/>
          <ac:spMkLst>
            <pc:docMk/>
            <pc:sldMk cId="3721417641" sldId="275"/>
            <ac:spMk id="20" creationId="{AB8C311F-7253-4AED-9701-7FC0708C41C7}"/>
          </ac:spMkLst>
        </pc:spChg>
        <pc:spChg chg="add del">
          <ac:chgData name="Jeffrey, Justin (DPH)" userId="688d1829-e65b-474d-900a-b54ace26d5c6" providerId="ADAL" clId="{3A6BF216-52E7-42AA-8C66-2AC1299956DF}" dt="2023-01-11T22:21:16.237" v="22" actId="26606"/>
          <ac:spMkLst>
            <pc:docMk/>
            <pc:sldMk cId="3721417641" sldId="275"/>
            <ac:spMk id="21" creationId="{E2384209-CB15-4CDF-9D31-C44FD9A3F20D}"/>
          </ac:spMkLst>
        </pc:spChg>
        <pc:spChg chg="add del">
          <ac:chgData name="Jeffrey, Justin (DPH)" userId="688d1829-e65b-474d-900a-b54ace26d5c6" providerId="ADAL" clId="{3A6BF216-52E7-42AA-8C66-2AC1299956DF}" dt="2023-01-11T22:21:16.237" v="22" actId="26606"/>
          <ac:spMkLst>
            <pc:docMk/>
            <pc:sldMk cId="3721417641" sldId="275"/>
            <ac:spMk id="22" creationId="{2633B3B5-CC90-43F0-8714-D31D1F3F0209}"/>
          </ac:spMkLst>
        </pc:spChg>
        <pc:spChg chg="add del">
          <ac:chgData name="Jeffrey, Justin (DPH)" userId="688d1829-e65b-474d-900a-b54ace26d5c6" providerId="ADAL" clId="{3A6BF216-52E7-42AA-8C66-2AC1299956DF}" dt="2023-01-11T22:21:16.237" v="22" actId="26606"/>
          <ac:spMkLst>
            <pc:docMk/>
            <pc:sldMk cId="3721417641" sldId="275"/>
            <ac:spMk id="23" creationId="{A8D57A06-A426-446D-B02C-A2DC6B62E45E}"/>
          </ac:spMkLst>
        </pc:spChg>
        <pc:spChg chg="add del">
          <ac:chgData name="Jeffrey, Justin (DPH)" userId="688d1829-e65b-474d-900a-b54ace26d5c6" providerId="ADAL" clId="{3A6BF216-52E7-42AA-8C66-2AC1299956DF}" dt="2023-01-11T22:23:27.075" v="32" actId="26606"/>
          <ac:spMkLst>
            <pc:docMk/>
            <pc:sldMk cId="3721417641" sldId="275"/>
            <ac:spMk id="36" creationId="{828D1E49-2A21-4A83-A0E0-FB1597B4B2ED}"/>
          </ac:spMkLst>
        </pc:spChg>
        <pc:spChg chg="add del">
          <ac:chgData name="Jeffrey, Justin (DPH)" userId="688d1829-e65b-474d-900a-b54ace26d5c6" providerId="ADAL" clId="{3A6BF216-52E7-42AA-8C66-2AC1299956DF}" dt="2023-01-11T22:23:27.075" v="32" actId="26606"/>
          <ac:spMkLst>
            <pc:docMk/>
            <pc:sldMk cId="3721417641" sldId="275"/>
            <ac:spMk id="37" creationId="{E972DE0D-2E53-4159-ABD3-C601524262C2}"/>
          </ac:spMkLst>
        </pc:spChg>
        <pc:spChg chg="add mod">
          <ac:chgData name="Jeffrey, Justin (DPH)" userId="688d1829-e65b-474d-900a-b54ace26d5c6" providerId="ADAL" clId="{3A6BF216-52E7-42AA-8C66-2AC1299956DF}" dt="2023-01-11T22:23:27.075" v="32" actId="26606"/>
          <ac:spMkLst>
            <pc:docMk/>
            <pc:sldMk cId="3721417641" sldId="275"/>
            <ac:spMk id="45" creationId="{A3F58F09-707D-4403-AB2E-2DA584F8EB6E}"/>
          </ac:spMkLst>
        </pc:spChg>
        <pc:spChg chg="add">
          <ac:chgData name="Jeffrey, Justin (DPH)" userId="688d1829-e65b-474d-900a-b54ace26d5c6" providerId="ADAL" clId="{3A6BF216-52E7-42AA-8C66-2AC1299956DF}" dt="2023-01-11T22:23:27.075" v="32" actId="26606"/>
          <ac:spMkLst>
            <pc:docMk/>
            <pc:sldMk cId="3721417641" sldId="275"/>
            <ac:spMk id="50" creationId="{5E39A796-BE83-48B1-B33F-35C4A32AAB57}"/>
          </ac:spMkLst>
        </pc:spChg>
        <pc:spChg chg="add">
          <ac:chgData name="Jeffrey, Justin (DPH)" userId="688d1829-e65b-474d-900a-b54ace26d5c6" providerId="ADAL" clId="{3A6BF216-52E7-42AA-8C66-2AC1299956DF}" dt="2023-01-11T22:23:27.075" v="32" actId="26606"/>
          <ac:spMkLst>
            <pc:docMk/>
            <pc:sldMk cId="3721417641" sldId="275"/>
            <ac:spMk id="52" creationId="{72F84B47-E267-4194-8194-831DB7B5547F}"/>
          </ac:spMkLst>
        </pc:spChg>
        <pc:grpChg chg="add del">
          <ac:chgData name="Jeffrey, Justin (DPH)" userId="688d1829-e65b-474d-900a-b54ace26d5c6" providerId="ADAL" clId="{3A6BF216-52E7-42AA-8C66-2AC1299956DF}" dt="2023-01-11T22:23:27.075" v="32" actId="26606"/>
          <ac:grpSpMkLst>
            <pc:docMk/>
            <pc:sldMk cId="3721417641" sldId="275"/>
            <ac:grpSpMk id="38" creationId="{088B852E-5494-418B-A833-75CF016A9E20}"/>
          </ac:grpSpMkLst>
        </pc:grpChg>
        <pc:picChg chg="add mod ord">
          <ac:chgData name="Jeffrey, Justin (DPH)" userId="688d1829-e65b-474d-900a-b54ace26d5c6" providerId="ADAL" clId="{3A6BF216-52E7-42AA-8C66-2AC1299956DF}" dt="2023-01-11T22:23:27.075" v="32" actId="26606"/>
          <ac:picMkLst>
            <pc:docMk/>
            <pc:sldMk cId="3721417641" sldId="275"/>
            <ac:picMk id="5" creationId="{2462B466-B34C-4760-BDF2-029AE4852FDD}"/>
          </ac:picMkLst>
        </pc:picChg>
      </pc:sldChg>
      <pc:sldChg chg="addSp modSp new del mod setBg">
        <pc:chgData name="Jeffrey, Justin (DPH)" userId="688d1829-e65b-474d-900a-b54ace26d5c6" providerId="ADAL" clId="{3A6BF216-52E7-42AA-8C66-2AC1299956DF}" dt="2023-03-07T21:31:01.362" v="1112" actId="2696"/>
        <pc:sldMkLst>
          <pc:docMk/>
          <pc:sldMk cId="2355027820" sldId="276"/>
        </pc:sldMkLst>
        <pc:spChg chg="mod">
          <ac:chgData name="Jeffrey, Justin (DPH)" userId="688d1829-e65b-474d-900a-b54ace26d5c6" providerId="ADAL" clId="{3A6BF216-52E7-42AA-8C66-2AC1299956DF}" dt="2023-01-11T22:27:50.636" v="78" actId="26606"/>
          <ac:spMkLst>
            <pc:docMk/>
            <pc:sldMk cId="2355027820" sldId="276"/>
            <ac:spMk id="2" creationId="{22FAE1C4-A980-4268-A57A-301031DF386E}"/>
          </ac:spMkLst>
        </pc:spChg>
        <pc:spChg chg="mod">
          <ac:chgData name="Jeffrey, Justin (DPH)" userId="688d1829-e65b-474d-900a-b54ace26d5c6" providerId="ADAL" clId="{3A6BF216-52E7-42AA-8C66-2AC1299956DF}" dt="2023-01-11T22:27:50.636" v="78" actId="26606"/>
          <ac:spMkLst>
            <pc:docMk/>
            <pc:sldMk cId="2355027820" sldId="276"/>
            <ac:spMk id="3" creationId="{848A827A-2F57-4ED5-B59F-EEF4F090DCB8}"/>
          </ac:spMkLst>
        </pc:spChg>
        <pc:spChg chg="add">
          <ac:chgData name="Jeffrey, Justin (DPH)" userId="688d1829-e65b-474d-900a-b54ace26d5c6" providerId="ADAL" clId="{3A6BF216-52E7-42AA-8C66-2AC1299956DF}" dt="2023-01-11T22:27:50.636" v="78" actId="26606"/>
          <ac:spMkLst>
            <pc:docMk/>
            <pc:sldMk cId="2355027820" sldId="276"/>
            <ac:spMk id="8" creationId="{907EF6B7-1338-4443-8C46-6A318D952DFD}"/>
          </ac:spMkLst>
        </pc:spChg>
        <pc:spChg chg="add">
          <ac:chgData name="Jeffrey, Justin (DPH)" userId="688d1829-e65b-474d-900a-b54ace26d5c6" providerId="ADAL" clId="{3A6BF216-52E7-42AA-8C66-2AC1299956DF}" dt="2023-01-11T22:27:50.636" v="78" actId="26606"/>
          <ac:spMkLst>
            <pc:docMk/>
            <pc:sldMk cId="2355027820" sldId="276"/>
            <ac:spMk id="10" creationId="{DAAE4CDD-124C-4DCF-9584-B6033B545DD5}"/>
          </ac:spMkLst>
        </pc:spChg>
        <pc:spChg chg="add">
          <ac:chgData name="Jeffrey, Justin (DPH)" userId="688d1829-e65b-474d-900a-b54ace26d5c6" providerId="ADAL" clId="{3A6BF216-52E7-42AA-8C66-2AC1299956DF}" dt="2023-01-11T22:27:50.636" v="78" actId="26606"/>
          <ac:spMkLst>
            <pc:docMk/>
            <pc:sldMk cId="2355027820" sldId="276"/>
            <ac:spMk id="12" creationId="{081E4A58-353D-44AE-B2FC-2A74E2E400F7}"/>
          </ac:spMkLst>
        </pc:spChg>
      </pc:sldChg>
      <pc:sldChg chg="addSp delSp modSp new del mod setBg">
        <pc:chgData name="Jeffrey, Justin (DPH)" userId="688d1829-e65b-474d-900a-b54ace26d5c6" providerId="ADAL" clId="{3A6BF216-52E7-42AA-8C66-2AC1299956DF}" dt="2023-03-07T21:31:01.362" v="1112" actId="2696"/>
        <pc:sldMkLst>
          <pc:docMk/>
          <pc:sldMk cId="3113642838" sldId="277"/>
        </pc:sldMkLst>
        <pc:spChg chg="mod">
          <ac:chgData name="Jeffrey, Justin (DPH)" userId="688d1829-e65b-474d-900a-b54ace26d5c6" providerId="ADAL" clId="{3A6BF216-52E7-42AA-8C66-2AC1299956DF}" dt="2023-01-11T22:31:34.510" v="91" actId="113"/>
          <ac:spMkLst>
            <pc:docMk/>
            <pc:sldMk cId="3113642838" sldId="277"/>
            <ac:spMk id="2" creationId="{4A14BFC0-0739-4679-9390-0592BDF52BFA}"/>
          </ac:spMkLst>
        </pc:spChg>
        <pc:spChg chg="del mod">
          <ac:chgData name="Jeffrey, Justin (DPH)" userId="688d1829-e65b-474d-900a-b54ace26d5c6" providerId="ADAL" clId="{3A6BF216-52E7-42AA-8C66-2AC1299956DF}" dt="2023-01-11T22:31:10.059" v="86" actId="26606"/>
          <ac:spMkLst>
            <pc:docMk/>
            <pc:sldMk cId="3113642838" sldId="277"/>
            <ac:spMk id="3" creationId="{530D1CFF-1A94-4958-AB9E-55DF925D387F}"/>
          </ac:spMkLst>
        </pc:spChg>
        <pc:graphicFrameChg chg="add">
          <ac:chgData name="Jeffrey, Justin (DPH)" userId="688d1829-e65b-474d-900a-b54ace26d5c6" providerId="ADAL" clId="{3A6BF216-52E7-42AA-8C66-2AC1299956DF}" dt="2023-01-11T22:31:10.059" v="86" actId="26606"/>
          <ac:graphicFrameMkLst>
            <pc:docMk/>
            <pc:sldMk cId="3113642838" sldId="277"/>
            <ac:graphicFrameMk id="5" creationId="{8640C8F0-93A4-7015-5AE9-410C051B2321}"/>
          </ac:graphicFrameMkLst>
        </pc:graphicFrameChg>
      </pc:sldChg>
      <pc:sldChg chg="addSp delSp modSp new del mod modClrScheme chgLayout">
        <pc:chgData name="Jeffrey, Justin (DPH)" userId="688d1829-e65b-474d-900a-b54ace26d5c6" providerId="ADAL" clId="{3A6BF216-52E7-42AA-8C66-2AC1299956DF}" dt="2023-02-07T20:55:39.461" v="827" actId="2696"/>
        <pc:sldMkLst>
          <pc:docMk/>
          <pc:sldMk cId="2950340314" sldId="278"/>
        </pc:sldMkLst>
        <pc:spChg chg="del">
          <ac:chgData name="Jeffrey, Justin (DPH)" userId="688d1829-e65b-474d-900a-b54ace26d5c6" providerId="ADAL" clId="{3A6BF216-52E7-42AA-8C66-2AC1299956DF}" dt="2023-01-11T22:32:31.857" v="93"/>
          <ac:spMkLst>
            <pc:docMk/>
            <pc:sldMk cId="2950340314" sldId="278"/>
            <ac:spMk id="2" creationId="{E507461C-D9D8-47BD-A17D-D90B74DEF2D9}"/>
          </ac:spMkLst>
        </pc:spChg>
        <pc:spChg chg="mod ord">
          <ac:chgData name="Jeffrey, Justin (DPH)" userId="688d1829-e65b-474d-900a-b54ace26d5c6" providerId="ADAL" clId="{3A6BF216-52E7-42AA-8C66-2AC1299956DF}" dt="2023-01-11T22:56:29.828" v="560" actId="27636"/>
          <ac:spMkLst>
            <pc:docMk/>
            <pc:sldMk cId="2950340314" sldId="278"/>
            <ac:spMk id="3" creationId="{E2D3C3C6-99BA-4C8F-9B99-AA171324A8C8}"/>
          </ac:spMkLst>
        </pc:spChg>
        <pc:spChg chg="add mod ord">
          <ac:chgData name="Jeffrey, Justin (DPH)" userId="688d1829-e65b-474d-900a-b54ace26d5c6" providerId="ADAL" clId="{3A6BF216-52E7-42AA-8C66-2AC1299956DF}" dt="2023-01-11T22:33:53.026" v="95" actId="700"/>
          <ac:spMkLst>
            <pc:docMk/>
            <pc:sldMk cId="2950340314" sldId="278"/>
            <ac:spMk id="4" creationId="{5F673977-44AB-40BD-97CB-39BB5EDF0211}"/>
          </ac:spMkLst>
        </pc:spChg>
        <pc:spChg chg="add mod ord">
          <ac:chgData name="Jeffrey, Justin (DPH)" userId="688d1829-e65b-474d-900a-b54ace26d5c6" providerId="ADAL" clId="{3A6BF216-52E7-42AA-8C66-2AC1299956DF}" dt="2023-01-11T22:34:35.576" v="145" actId="20577"/>
          <ac:spMkLst>
            <pc:docMk/>
            <pc:sldMk cId="2950340314" sldId="278"/>
            <ac:spMk id="5" creationId="{00CF9E0D-FE43-418C-8D8D-10555FF1DB29}"/>
          </ac:spMkLst>
        </pc:spChg>
        <pc:spChg chg="add mod ord">
          <ac:chgData name="Jeffrey, Justin (DPH)" userId="688d1829-e65b-474d-900a-b54ace26d5c6" providerId="ADAL" clId="{3A6BF216-52E7-42AA-8C66-2AC1299956DF}" dt="2023-01-11T22:34:22.022" v="135" actId="20577"/>
          <ac:spMkLst>
            <pc:docMk/>
            <pc:sldMk cId="2950340314" sldId="278"/>
            <ac:spMk id="6" creationId="{B34B2562-5E2C-4C02-BCA9-2F7F03F90E43}"/>
          </ac:spMkLst>
        </pc:spChg>
        <pc:spChg chg="add mod ord">
          <ac:chgData name="Jeffrey, Justin (DPH)" userId="688d1829-e65b-474d-900a-b54ace26d5c6" providerId="ADAL" clId="{3A6BF216-52E7-42AA-8C66-2AC1299956DF}" dt="2023-01-11T22:56:29.831" v="561" actId="27636"/>
          <ac:spMkLst>
            <pc:docMk/>
            <pc:sldMk cId="2950340314" sldId="278"/>
            <ac:spMk id="7" creationId="{CD550CE9-06DE-4658-9209-147850AF43ED}"/>
          </ac:spMkLst>
        </pc:spChg>
      </pc:sldChg>
      <pc:sldChg chg="new del">
        <pc:chgData name="Jeffrey, Justin (DPH)" userId="688d1829-e65b-474d-900a-b54ace26d5c6" providerId="ADAL" clId="{3A6BF216-52E7-42AA-8C66-2AC1299956DF}" dt="2023-01-11T22:35:52.930" v="152" actId="2696"/>
        <pc:sldMkLst>
          <pc:docMk/>
          <pc:sldMk cId="640089280" sldId="279"/>
        </pc:sldMkLst>
      </pc:sldChg>
      <pc:sldChg chg="addSp delSp modSp new del mod setBg">
        <pc:chgData name="Jeffrey, Justin (DPH)" userId="688d1829-e65b-474d-900a-b54ace26d5c6" providerId="ADAL" clId="{3A6BF216-52E7-42AA-8C66-2AC1299956DF}" dt="2023-02-07T20:55:41.951" v="828" actId="2696"/>
        <pc:sldMkLst>
          <pc:docMk/>
          <pc:sldMk cId="3870022032" sldId="280"/>
        </pc:sldMkLst>
        <pc:spChg chg="mod">
          <ac:chgData name="Jeffrey, Justin (DPH)" userId="688d1829-e65b-474d-900a-b54ace26d5c6" providerId="ADAL" clId="{3A6BF216-52E7-42AA-8C66-2AC1299956DF}" dt="2023-01-11T22:36:58.583" v="193" actId="26606"/>
          <ac:spMkLst>
            <pc:docMk/>
            <pc:sldMk cId="3870022032" sldId="280"/>
            <ac:spMk id="2" creationId="{19D43EDD-152C-4809-9957-DC0556A7738E}"/>
          </ac:spMkLst>
        </pc:spChg>
        <pc:spChg chg="mod">
          <ac:chgData name="Jeffrey, Justin (DPH)" userId="688d1829-e65b-474d-900a-b54ace26d5c6" providerId="ADAL" clId="{3A6BF216-52E7-42AA-8C66-2AC1299956DF}" dt="2023-01-11T22:36:58.583" v="193" actId="26606"/>
          <ac:spMkLst>
            <pc:docMk/>
            <pc:sldMk cId="3870022032" sldId="280"/>
            <ac:spMk id="3" creationId="{93F9D411-F8E8-4854-96C1-C825FCB27AE7}"/>
          </ac:spMkLst>
        </pc:spChg>
        <pc:spChg chg="add del">
          <ac:chgData name="Jeffrey, Justin (DPH)" userId="688d1829-e65b-474d-900a-b54ace26d5c6" providerId="ADAL" clId="{3A6BF216-52E7-42AA-8C66-2AC1299956DF}" dt="2023-01-11T22:36:58.583" v="193" actId="26606"/>
          <ac:spMkLst>
            <pc:docMk/>
            <pc:sldMk cId="3870022032" sldId="280"/>
            <ac:spMk id="8" creationId="{FB5B0058-AF13-4859-B429-4EDDE2A26F7F}"/>
          </ac:spMkLst>
        </pc:spChg>
        <pc:spChg chg="add del">
          <ac:chgData name="Jeffrey, Justin (DPH)" userId="688d1829-e65b-474d-900a-b54ace26d5c6" providerId="ADAL" clId="{3A6BF216-52E7-42AA-8C66-2AC1299956DF}" dt="2023-01-11T22:36:58.583" v="193" actId="26606"/>
          <ac:spMkLst>
            <pc:docMk/>
            <pc:sldMk cId="3870022032" sldId="280"/>
            <ac:spMk id="10" creationId="{81BD432D-FAB3-4B5D-BF27-4DA7C75B3238}"/>
          </ac:spMkLst>
        </pc:spChg>
        <pc:spChg chg="add">
          <ac:chgData name="Jeffrey, Justin (DPH)" userId="688d1829-e65b-474d-900a-b54ace26d5c6" providerId="ADAL" clId="{3A6BF216-52E7-42AA-8C66-2AC1299956DF}" dt="2023-01-11T22:36:58.583" v="193" actId="26606"/>
          <ac:spMkLst>
            <pc:docMk/>
            <pc:sldMk cId="3870022032" sldId="280"/>
            <ac:spMk id="19" creationId="{4D24BFD5-D814-402B-B6C4-EEF6AE14B0F2}"/>
          </ac:spMkLst>
        </pc:spChg>
        <pc:spChg chg="add">
          <ac:chgData name="Jeffrey, Justin (DPH)" userId="688d1829-e65b-474d-900a-b54ace26d5c6" providerId="ADAL" clId="{3A6BF216-52E7-42AA-8C66-2AC1299956DF}" dt="2023-01-11T22:36:58.583" v="193" actId="26606"/>
          <ac:spMkLst>
            <pc:docMk/>
            <pc:sldMk cId="3870022032" sldId="280"/>
            <ac:spMk id="21" creationId="{36FED7E8-9A97-475F-9FA4-113410D4433B}"/>
          </ac:spMkLst>
        </pc:spChg>
        <pc:spChg chg="add">
          <ac:chgData name="Jeffrey, Justin (DPH)" userId="688d1829-e65b-474d-900a-b54ace26d5c6" providerId="ADAL" clId="{3A6BF216-52E7-42AA-8C66-2AC1299956DF}" dt="2023-01-11T22:36:58.583" v="193" actId="26606"/>
          <ac:spMkLst>
            <pc:docMk/>
            <pc:sldMk cId="3870022032" sldId="280"/>
            <ac:spMk id="23" creationId="{2A39B854-4B6C-4F7F-A602-6F97770CED70}"/>
          </ac:spMkLst>
        </pc:spChg>
        <pc:cxnChg chg="add del">
          <ac:chgData name="Jeffrey, Justin (DPH)" userId="688d1829-e65b-474d-900a-b54ace26d5c6" providerId="ADAL" clId="{3A6BF216-52E7-42AA-8C66-2AC1299956DF}" dt="2023-01-11T22:36:58.583" v="193" actId="26606"/>
          <ac:cxnSpMkLst>
            <pc:docMk/>
            <pc:sldMk cId="3870022032" sldId="280"/>
            <ac:cxnSpMk id="12" creationId="{E6D6B450-4278-45B8-88C7-C061710E3C7E}"/>
          </ac:cxnSpMkLst>
        </pc:cxnChg>
        <pc:cxnChg chg="add del">
          <ac:chgData name="Jeffrey, Justin (DPH)" userId="688d1829-e65b-474d-900a-b54ace26d5c6" providerId="ADAL" clId="{3A6BF216-52E7-42AA-8C66-2AC1299956DF}" dt="2023-01-11T22:36:58.583" v="193" actId="26606"/>
          <ac:cxnSpMkLst>
            <pc:docMk/>
            <pc:sldMk cId="3870022032" sldId="280"/>
            <ac:cxnSpMk id="14" creationId="{74234A4C-A256-4139-A5F4-27078F0D6796}"/>
          </ac:cxnSpMkLst>
        </pc:cxnChg>
      </pc:sldChg>
      <pc:sldChg chg="addSp delSp modSp new del mod setBg">
        <pc:chgData name="Jeffrey, Justin (DPH)" userId="688d1829-e65b-474d-900a-b54ace26d5c6" providerId="ADAL" clId="{3A6BF216-52E7-42AA-8C66-2AC1299956DF}" dt="2023-03-07T21:31:01.362" v="1112" actId="2696"/>
        <pc:sldMkLst>
          <pc:docMk/>
          <pc:sldMk cId="639004942" sldId="281"/>
        </pc:sldMkLst>
        <pc:spChg chg="mod">
          <ac:chgData name="Jeffrey, Justin (DPH)" userId="688d1829-e65b-474d-900a-b54ace26d5c6" providerId="ADAL" clId="{3A6BF216-52E7-42AA-8C66-2AC1299956DF}" dt="2023-01-11T22:49:37.042" v="496" actId="26606"/>
          <ac:spMkLst>
            <pc:docMk/>
            <pc:sldMk cId="639004942" sldId="281"/>
            <ac:spMk id="2" creationId="{3FA4AF2A-F481-48C0-B293-1F29A1C91026}"/>
          </ac:spMkLst>
        </pc:spChg>
        <pc:spChg chg="del mod">
          <ac:chgData name="Jeffrey, Justin (DPH)" userId="688d1829-e65b-474d-900a-b54ace26d5c6" providerId="ADAL" clId="{3A6BF216-52E7-42AA-8C66-2AC1299956DF}" dt="2023-01-11T22:49:37.042" v="496" actId="26606"/>
          <ac:spMkLst>
            <pc:docMk/>
            <pc:sldMk cId="639004942" sldId="281"/>
            <ac:spMk id="3" creationId="{743FA966-1BCC-4C4F-9C2D-C4E1A86FFB23}"/>
          </ac:spMkLst>
        </pc:spChg>
        <pc:spChg chg="add">
          <ac:chgData name="Jeffrey, Justin (DPH)" userId="688d1829-e65b-474d-900a-b54ace26d5c6" providerId="ADAL" clId="{3A6BF216-52E7-42AA-8C66-2AC1299956DF}" dt="2023-01-11T22:49:37.042" v="496" actId="26606"/>
          <ac:spMkLst>
            <pc:docMk/>
            <pc:sldMk cId="639004942" sldId="281"/>
            <ac:spMk id="9" creationId="{B819A166-7571-4003-A6B8-B62034C3ED30}"/>
          </ac:spMkLst>
        </pc:spChg>
        <pc:graphicFrameChg chg="add">
          <ac:chgData name="Jeffrey, Justin (DPH)" userId="688d1829-e65b-474d-900a-b54ace26d5c6" providerId="ADAL" clId="{3A6BF216-52E7-42AA-8C66-2AC1299956DF}" dt="2023-01-11T22:49:37.042" v="496" actId="26606"/>
          <ac:graphicFrameMkLst>
            <pc:docMk/>
            <pc:sldMk cId="639004942" sldId="281"/>
            <ac:graphicFrameMk id="5" creationId="{D9246930-BC5A-5B9D-B41D-4E26C1B18988}"/>
          </ac:graphicFrameMkLst>
        </pc:graphicFrameChg>
      </pc:sldChg>
      <pc:sldChg chg="addSp delSp modSp new del mod setBg">
        <pc:chgData name="Jeffrey, Justin (DPH)" userId="688d1829-e65b-474d-900a-b54ace26d5c6" providerId="ADAL" clId="{3A6BF216-52E7-42AA-8C66-2AC1299956DF}" dt="2023-02-07T20:55:48.764" v="829" actId="2696"/>
        <pc:sldMkLst>
          <pc:docMk/>
          <pc:sldMk cId="474112631" sldId="282"/>
        </pc:sldMkLst>
        <pc:spChg chg="mod">
          <ac:chgData name="Jeffrey, Justin (DPH)" userId="688d1829-e65b-474d-900a-b54ace26d5c6" providerId="ADAL" clId="{3A6BF216-52E7-42AA-8C66-2AC1299956DF}" dt="2023-01-11T22:51:12.805" v="507" actId="26606"/>
          <ac:spMkLst>
            <pc:docMk/>
            <pc:sldMk cId="474112631" sldId="282"/>
            <ac:spMk id="2" creationId="{87CFE82C-63CB-4345-846E-0F0B513C80F4}"/>
          </ac:spMkLst>
        </pc:spChg>
        <pc:spChg chg="del mod">
          <ac:chgData name="Jeffrey, Justin (DPH)" userId="688d1829-e65b-474d-900a-b54ace26d5c6" providerId="ADAL" clId="{3A6BF216-52E7-42AA-8C66-2AC1299956DF}" dt="2023-01-11T22:50:36.040" v="501" actId="26606"/>
          <ac:spMkLst>
            <pc:docMk/>
            <pc:sldMk cId="474112631" sldId="282"/>
            <ac:spMk id="3" creationId="{B6040F40-9CCE-4826-838D-AB579F011BB5}"/>
          </ac:spMkLst>
        </pc:spChg>
        <pc:spChg chg="add del">
          <ac:chgData name="Jeffrey, Justin (DPH)" userId="688d1829-e65b-474d-900a-b54ace26d5c6" providerId="ADAL" clId="{3A6BF216-52E7-42AA-8C66-2AC1299956DF}" dt="2023-01-11T22:51:12.805" v="507" actId="26606"/>
          <ac:spMkLst>
            <pc:docMk/>
            <pc:sldMk cId="474112631" sldId="282"/>
            <ac:spMk id="9" creationId="{B819A166-7571-4003-A6B8-B62034C3ED30}"/>
          </ac:spMkLst>
        </pc:spChg>
        <pc:spChg chg="add">
          <ac:chgData name="Jeffrey, Justin (DPH)" userId="688d1829-e65b-474d-900a-b54ace26d5c6" providerId="ADAL" clId="{3A6BF216-52E7-42AA-8C66-2AC1299956DF}" dt="2023-01-11T22:51:12.805" v="507" actId="26606"/>
          <ac:spMkLst>
            <pc:docMk/>
            <pc:sldMk cId="474112631" sldId="282"/>
            <ac:spMk id="14" creationId="{DCC231C8-C761-4B31-9B1C-C6D19248C6B3}"/>
          </ac:spMkLst>
        </pc:spChg>
        <pc:graphicFrameChg chg="add mod modGraphic">
          <ac:chgData name="Jeffrey, Justin (DPH)" userId="688d1829-e65b-474d-900a-b54ace26d5c6" providerId="ADAL" clId="{3A6BF216-52E7-42AA-8C66-2AC1299956DF}" dt="2023-01-11T22:51:12.805" v="507" actId="26606"/>
          <ac:graphicFrameMkLst>
            <pc:docMk/>
            <pc:sldMk cId="474112631" sldId="282"/>
            <ac:graphicFrameMk id="5" creationId="{5B5472E6-8A0A-8F95-0174-B36C480BDAAC}"/>
          </ac:graphicFrameMkLst>
        </pc:graphicFrameChg>
        <pc:picChg chg="add mod">
          <ac:chgData name="Jeffrey, Justin (DPH)" userId="688d1829-e65b-474d-900a-b54ace26d5c6" providerId="ADAL" clId="{3A6BF216-52E7-42AA-8C66-2AC1299956DF}" dt="2023-01-11T22:51:45.951" v="510" actId="1076"/>
          <ac:picMkLst>
            <pc:docMk/>
            <pc:sldMk cId="474112631" sldId="282"/>
            <ac:picMk id="6" creationId="{96525FE3-1173-469F-82DB-7D27A355CB4A}"/>
          </ac:picMkLst>
        </pc:picChg>
      </pc:sldChg>
      <pc:sldChg chg="addSp delSp modSp new del mod modClrScheme chgLayout">
        <pc:chgData name="Jeffrey, Justin (DPH)" userId="688d1829-e65b-474d-900a-b54ace26d5c6" providerId="ADAL" clId="{3A6BF216-52E7-42AA-8C66-2AC1299956DF}" dt="2023-02-07T20:55:52.395" v="830" actId="2696"/>
        <pc:sldMkLst>
          <pc:docMk/>
          <pc:sldMk cId="3303641714" sldId="283"/>
        </pc:sldMkLst>
        <pc:spChg chg="del mod ord">
          <ac:chgData name="Jeffrey, Justin (DPH)" userId="688d1829-e65b-474d-900a-b54ace26d5c6" providerId="ADAL" clId="{3A6BF216-52E7-42AA-8C66-2AC1299956DF}" dt="2023-01-11T22:52:30.474" v="517" actId="700"/>
          <ac:spMkLst>
            <pc:docMk/>
            <pc:sldMk cId="3303641714" sldId="283"/>
            <ac:spMk id="2" creationId="{28B357B1-FFA7-4C2E-AC58-90E704006566}"/>
          </ac:spMkLst>
        </pc:spChg>
        <pc:spChg chg="add del mod ord">
          <ac:chgData name="Jeffrey, Justin (DPH)" userId="688d1829-e65b-474d-900a-b54ace26d5c6" providerId="ADAL" clId="{3A6BF216-52E7-42AA-8C66-2AC1299956DF}" dt="2023-01-11T22:52:30.474" v="517" actId="700"/>
          <ac:spMkLst>
            <pc:docMk/>
            <pc:sldMk cId="3303641714" sldId="283"/>
            <ac:spMk id="3" creationId="{36D683BD-9235-4A64-8E0F-E77397C19CA5}"/>
          </ac:spMkLst>
        </pc:spChg>
        <pc:spChg chg="add del">
          <ac:chgData name="Jeffrey, Justin (DPH)" userId="688d1829-e65b-474d-900a-b54ace26d5c6" providerId="ADAL" clId="{3A6BF216-52E7-42AA-8C66-2AC1299956DF}" dt="2023-01-11T22:52:25.036" v="515"/>
          <ac:spMkLst>
            <pc:docMk/>
            <pc:sldMk cId="3303641714" sldId="283"/>
            <ac:spMk id="5" creationId="{9786FA19-6A50-4D64-B965-951CD08FBECB}"/>
          </ac:spMkLst>
        </pc:spChg>
        <pc:spChg chg="add mod ord">
          <ac:chgData name="Jeffrey, Justin (DPH)" userId="688d1829-e65b-474d-900a-b54ace26d5c6" providerId="ADAL" clId="{3A6BF216-52E7-42AA-8C66-2AC1299956DF}" dt="2023-01-11T22:55:00.289" v="555" actId="255"/>
          <ac:spMkLst>
            <pc:docMk/>
            <pc:sldMk cId="3303641714" sldId="283"/>
            <ac:spMk id="6" creationId="{17296229-3DCC-4C5D-929D-4B6B7756A000}"/>
          </ac:spMkLst>
        </pc:spChg>
        <pc:spChg chg="add mod ord">
          <ac:chgData name="Jeffrey, Justin (DPH)" userId="688d1829-e65b-474d-900a-b54ace26d5c6" providerId="ADAL" clId="{3A6BF216-52E7-42AA-8C66-2AC1299956DF}" dt="2023-01-11T22:54:39.984" v="551" actId="1076"/>
          <ac:spMkLst>
            <pc:docMk/>
            <pc:sldMk cId="3303641714" sldId="283"/>
            <ac:spMk id="7" creationId="{9E8BC0B8-3698-4E78-A0C2-FD6FA83D16CB}"/>
          </ac:spMkLst>
        </pc:spChg>
        <pc:spChg chg="add del mod ord">
          <ac:chgData name="Jeffrey, Justin (DPH)" userId="688d1829-e65b-474d-900a-b54ace26d5c6" providerId="ADAL" clId="{3A6BF216-52E7-42AA-8C66-2AC1299956DF}" dt="2023-01-11T22:53:26.244" v="538" actId="22"/>
          <ac:spMkLst>
            <pc:docMk/>
            <pc:sldMk cId="3303641714" sldId="283"/>
            <ac:spMk id="8" creationId="{26803913-28B7-4119-81E5-DF3D8F0D3E6B}"/>
          </ac:spMkLst>
        </pc:spChg>
        <pc:spChg chg="add mod ord">
          <ac:chgData name="Jeffrey, Justin (DPH)" userId="688d1829-e65b-474d-900a-b54ace26d5c6" providerId="ADAL" clId="{3A6BF216-52E7-42AA-8C66-2AC1299956DF}" dt="2023-01-11T22:54:44.320" v="552" actId="1076"/>
          <ac:spMkLst>
            <pc:docMk/>
            <pc:sldMk cId="3303641714" sldId="283"/>
            <ac:spMk id="9" creationId="{24CC1633-1EC8-4F95-BAAC-1BFC0DC4AD39}"/>
          </ac:spMkLst>
        </pc:spChg>
        <pc:spChg chg="add del mod ord">
          <ac:chgData name="Jeffrey, Justin (DPH)" userId="688d1829-e65b-474d-900a-b54ace26d5c6" providerId="ADAL" clId="{3A6BF216-52E7-42AA-8C66-2AC1299956DF}" dt="2023-01-11T22:53:48.320" v="539" actId="22"/>
          <ac:spMkLst>
            <pc:docMk/>
            <pc:sldMk cId="3303641714" sldId="283"/>
            <ac:spMk id="10" creationId="{1DDEB4B8-6822-467C-96EA-C7E2ACE87A6C}"/>
          </ac:spMkLst>
        </pc:spChg>
        <pc:graphicFrameChg chg="add del mod">
          <ac:chgData name="Jeffrey, Justin (DPH)" userId="688d1829-e65b-474d-900a-b54ace26d5c6" providerId="ADAL" clId="{3A6BF216-52E7-42AA-8C66-2AC1299956DF}" dt="2023-01-11T22:52:25.036" v="515"/>
          <ac:graphicFrameMkLst>
            <pc:docMk/>
            <pc:sldMk cId="3303641714" sldId="283"/>
            <ac:graphicFrameMk id="4" creationId="{B0DB786F-7FCC-437E-A6B0-8E44C3BAE7B3}"/>
          </ac:graphicFrameMkLst>
        </pc:graphicFrameChg>
        <pc:picChg chg="add mod ord">
          <ac:chgData name="Jeffrey, Justin (DPH)" userId="688d1829-e65b-474d-900a-b54ace26d5c6" providerId="ADAL" clId="{3A6BF216-52E7-42AA-8C66-2AC1299956DF}" dt="2023-01-11T22:54:36.128" v="550" actId="1076"/>
          <ac:picMkLst>
            <pc:docMk/>
            <pc:sldMk cId="3303641714" sldId="283"/>
            <ac:picMk id="12" creationId="{FB31DF0E-8F68-4482-AEBE-A7F7D0ABE975}"/>
          </ac:picMkLst>
        </pc:picChg>
        <pc:picChg chg="add mod ord">
          <ac:chgData name="Jeffrey, Justin (DPH)" userId="688d1829-e65b-474d-900a-b54ace26d5c6" providerId="ADAL" clId="{3A6BF216-52E7-42AA-8C66-2AC1299956DF}" dt="2023-01-11T22:54:34.056" v="549" actId="1076"/>
          <ac:picMkLst>
            <pc:docMk/>
            <pc:sldMk cId="3303641714" sldId="283"/>
            <ac:picMk id="14" creationId="{47F61C1D-B5E4-4744-AB49-9C69CCE647D0}"/>
          </ac:picMkLst>
        </pc:picChg>
      </pc:sldChg>
      <pc:sldChg chg="del">
        <pc:chgData name="Jeffrey, Justin (DPH)" userId="688d1829-e65b-474d-900a-b54ace26d5c6" providerId="ADAL" clId="{3A6BF216-52E7-42AA-8C66-2AC1299956DF}" dt="2023-02-07T21:27:55.166" v="961" actId="2696"/>
        <pc:sldMkLst>
          <pc:docMk/>
          <pc:sldMk cId="1764407303" sldId="284"/>
        </pc:sldMkLst>
      </pc:sldChg>
      <pc:sldChg chg="addSp modSp new del mod setBg">
        <pc:chgData name="Jeffrey, Justin (DPH)" userId="688d1829-e65b-474d-900a-b54ace26d5c6" providerId="ADAL" clId="{3A6BF216-52E7-42AA-8C66-2AC1299956DF}" dt="2023-03-07T21:31:01.362" v="1112" actId="2696"/>
        <pc:sldMkLst>
          <pc:docMk/>
          <pc:sldMk cId="3615747457" sldId="285"/>
        </pc:sldMkLst>
        <pc:spChg chg="mod">
          <ac:chgData name="Jeffrey, Justin (DPH)" userId="688d1829-e65b-474d-900a-b54ace26d5c6" providerId="ADAL" clId="{3A6BF216-52E7-42AA-8C66-2AC1299956DF}" dt="2023-01-11T23:11:37.188" v="581" actId="26606"/>
          <ac:spMkLst>
            <pc:docMk/>
            <pc:sldMk cId="3615747457" sldId="285"/>
            <ac:spMk id="2" creationId="{333FCBB8-4F64-4CA2-8EB5-44C67C4E0785}"/>
          </ac:spMkLst>
        </pc:spChg>
        <pc:spChg chg="mod">
          <ac:chgData name="Jeffrey, Justin (DPH)" userId="688d1829-e65b-474d-900a-b54ace26d5c6" providerId="ADAL" clId="{3A6BF216-52E7-42AA-8C66-2AC1299956DF}" dt="2023-01-11T23:11:37.188" v="581" actId="26606"/>
          <ac:spMkLst>
            <pc:docMk/>
            <pc:sldMk cId="3615747457" sldId="285"/>
            <ac:spMk id="3" creationId="{5DA8289E-4AA2-4C5F-931A-E4F658AA3E9E}"/>
          </ac:spMkLst>
        </pc:spChg>
        <pc:spChg chg="add">
          <ac:chgData name="Jeffrey, Justin (DPH)" userId="688d1829-e65b-474d-900a-b54ace26d5c6" providerId="ADAL" clId="{3A6BF216-52E7-42AA-8C66-2AC1299956DF}" dt="2023-01-11T23:11:37.188" v="581" actId="26606"/>
          <ac:spMkLst>
            <pc:docMk/>
            <pc:sldMk cId="3615747457" sldId="285"/>
            <ac:spMk id="8" creationId="{B26EE4FD-480F-42A5-9FEB-DA630457CFB7}"/>
          </ac:spMkLst>
        </pc:spChg>
        <pc:spChg chg="add">
          <ac:chgData name="Jeffrey, Justin (DPH)" userId="688d1829-e65b-474d-900a-b54ace26d5c6" providerId="ADAL" clId="{3A6BF216-52E7-42AA-8C66-2AC1299956DF}" dt="2023-01-11T23:11:37.188" v="581" actId="26606"/>
          <ac:spMkLst>
            <pc:docMk/>
            <pc:sldMk cId="3615747457" sldId="285"/>
            <ac:spMk id="10" creationId="{A187062F-BE14-42FC-B06A-607DB23849C3}"/>
          </ac:spMkLst>
        </pc:spChg>
        <pc:spChg chg="add">
          <ac:chgData name="Jeffrey, Justin (DPH)" userId="688d1829-e65b-474d-900a-b54ace26d5c6" providerId="ADAL" clId="{3A6BF216-52E7-42AA-8C66-2AC1299956DF}" dt="2023-01-11T23:11:37.188" v="581" actId="26606"/>
          <ac:spMkLst>
            <pc:docMk/>
            <pc:sldMk cId="3615747457" sldId="285"/>
            <ac:spMk id="12" creationId="{731FE21B-2A45-4BF5-8B03-E12341988774}"/>
          </ac:spMkLst>
        </pc:spChg>
        <pc:spChg chg="add">
          <ac:chgData name="Jeffrey, Justin (DPH)" userId="688d1829-e65b-474d-900a-b54ace26d5c6" providerId="ADAL" clId="{3A6BF216-52E7-42AA-8C66-2AC1299956DF}" dt="2023-01-11T23:11:37.188" v="581" actId="26606"/>
          <ac:spMkLst>
            <pc:docMk/>
            <pc:sldMk cId="3615747457" sldId="285"/>
            <ac:spMk id="14" creationId="{2DC5A94D-79ED-48F5-9DC5-96CBB507CEC8}"/>
          </ac:spMkLst>
        </pc:spChg>
        <pc:spChg chg="add">
          <ac:chgData name="Jeffrey, Justin (DPH)" userId="688d1829-e65b-474d-900a-b54ace26d5c6" providerId="ADAL" clId="{3A6BF216-52E7-42AA-8C66-2AC1299956DF}" dt="2023-01-11T23:11:37.188" v="581" actId="26606"/>
          <ac:spMkLst>
            <pc:docMk/>
            <pc:sldMk cId="3615747457" sldId="285"/>
            <ac:spMk id="16" creationId="{93A3D4BE-AF25-4F9A-9C29-1145CCE24A28}"/>
          </ac:spMkLst>
        </pc:spChg>
      </pc:sldChg>
      <pc:sldChg chg="addSp modSp new del mod ord setBg">
        <pc:chgData name="Jeffrey, Justin (DPH)" userId="688d1829-e65b-474d-900a-b54ace26d5c6" providerId="ADAL" clId="{3A6BF216-52E7-42AA-8C66-2AC1299956DF}" dt="2023-02-07T21:20:47.455" v="960" actId="2696"/>
        <pc:sldMkLst>
          <pc:docMk/>
          <pc:sldMk cId="956150143" sldId="286"/>
        </pc:sldMkLst>
        <pc:spChg chg="mod">
          <ac:chgData name="Jeffrey, Justin (DPH)" userId="688d1829-e65b-474d-900a-b54ace26d5c6" providerId="ADAL" clId="{3A6BF216-52E7-42AA-8C66-2AC1299956DF}" dt="2023-01-11T23:12:23.979" v="593" actId="26606"/>
          <ac:spMkLst>
            <pc:docMk/>
            <pc:sldMk cId="956150143" sldId="286"/>
            <ac:spMk id="2" creationId="{8F0D002A-1438-4740-9201-26E0DCF4E274}"/>
          </ac:spMkLst>
        </pc:spChg>
        <pc:spChg chg="mod">
          <ac:chgData name="Jeffrey, Justin (DPH)" userId="688d1829-e65b-474d-900a-b54ace26d5c6" providerId="ADAL" clId="{3A6BF216-52E7-42AA-8C66-2AC1299956DF}" dt="2023-01-11T23:12:23.979" v="593" actId="26606"/>
          <ac:spMkLst>
            <pc:docMk/>
            <pc:sldMk cId="956150143" sldId="286"/>
            <ac:spMk id="3" creationId="{5848A412-0098-4380-991B-FD2FD9797515}"/>
          </ac:spMkLst>
        </pc:spChg>
        <pc:spChg chg="add">
          <ac:chgData name="Jeffrey, Justin (DPH)" userId="688d1829-e65b-474d-900a-b54ace26d5c6" providerId="ADAL" clId="{3A6BF216-52E7-42AA-8C66-2AC1299956DF}" dt="2023-01-11T23:12:23.979" v="593" actId="26606"/>
          <ac:spMkLst>
            <pc:docMk/>
            <pc:sldMk cId="956150143" sldId="286"/>
            <ac:spMk id="8" creationId="{B26EE4FD-480F-42A5-9FEB-DA630457CFB7}"/>
          </ac:spMkLst>
        </pc:spChg>
        <pc:spChg chg="add">
          <ac:chgData name="Jeffrey, Justin (DPH)" userId="688d1829-e65b-474d-900a-b54ace26d5c6" providerId="ADAL" clId="{3A6BF216-52E7-42AA-8C66-2AC1299956DF}" dt="2023-01-11T23:12:23.979" v="593" actId="26606"/>
          <ac:spMkLst>
            <pc:docMk/>
            <pc:sldMk cId="956150143" sldId="286"/>
            <ac:spMk id="10" creationId="{A187062F-BE14-42FC-B06A-607DB23849C3}"/>
          </ac:spMkLst>
        </pc:spChg>
        <pc:spChg chg="add">
          <ac:chgData name="Jeffrey, Justin (DPH)" userId="688d1829-e65b-474d-900a-b54ace26d5c6" providerId="ADAL" clId="{3A6BF216-52E7-42AA-8C66-2AC1299956DF}" dt="2023-01-11T23:12:23.979" v="593" actId="26606"/>
          <ac:spMkLst>
            <pc:docMk/>
            <pc:sldMk cId="956150143" sldId="286"/>
            <ac:spMk id="12" creationId="{731FE21B-2A45-4BF5-8B03-E12341988774}"/>
          </ac:spMkLst>
        </pc:spChg>
        <pc:spChg chg="add">
          <ac:chgData name="Jeffrey, Justin (DPH)" userId="688d1829-e65b-474d-900a-b54ace26d5c6" providerId="ADAL" clId="{3A6BF216-52E7-42AA-8C66-2AC1299956DF}" dt="2023-01-11T23:12:23.979" v="593" actId="26606"/>
          <ac:spMkLst>
            <pc:docMk/>
            <pc:sldMk cId="956150143" sldId="286"/>
            <ac:spMk id="14" creationId="{2DC5A94D-79ED-48F5-9DC5-96CBB507CEC8}"/>
          </ac:spMkLst>
        </pc:spChg>
        <pc:spChg chg="add">
          <ac:chgData name="Jeffrey, Justin (DPH)" userId="688d1829-e65b-474d-900a-b54ace26d5c6" providerId="ADAL" clId="{3A6BF216-52E7-42AA-8C66-2AC1299956DF}" dt="2023-01-11T23:12:23.979" v="593" actId="26606"/>
          <ac:spMkLst>
            <pc:docMk/>
            <pc:sldMk cId="956150143" sldId="286"/>
            <ac:spMk id="16" creationId="{93A3D4BE-AF25-4F9A-9C29-1145CCE24A28}"/>
          </ac:spMkLst>
        </pc:spChg>
      </pc:sldChg>
      <pc:sldChg chg="addSp delSp modSp new mod ord setBg">
        <pc:chgData name="Jeffrey, Justin (DPH)" userId="688d1829-e65b-474d-900a-b54ace26d5c6" providerId="ADAL" clId="{3A6BF216-52E7-42AA-8C66-2AC1299956DF}" dt="2023-03-07T21:28:48.685" v="1107" actId="1076"/>
        <pc:sldMkLst>
          <pc:docMk/>
          <pc:sldMk cId="278168797" sldId="287"/>
        </pc:sldMkLst>
        <pc:spChg chg="mod">
          <ac:chgData name="Jeffrey, Justin (DPH)" userId="688d1829-e65b-474d-900a-b54ace26d5c6" providerId="ADAL" clId="{3A6BF216-52E7-42AA-8C66-2AC1299956DF}" dt="2023-02-07T20:36:35.515" v="621" actId="26606"/>
          <ac:spMkLst>
            <pc:docMk/>
            <pc:sldMk cId="278168797" sldId="287"/>
            <ac:spMk id="2" creationId="{D461D11E-C670-4E0F-C520-C3C5F03562D3}"/>
          </ac:spMkLst>
        </pc:spChg>
        <pc:spChg chg="del">
          <ac:chgData name="Jeffrey, Justin (DPH)" userId="688d1829-e65b-474d-900a-b54ace26d5c6" providerId="ADAL" clId="{3A6BF216-52E7-42AA-8C66-2AC1299956DF}" dt="2023-02-07T20:36:09.760" v="611" actId="22"/>
          <ac:spMkLst>
            <pc:docMk/>
            <pc:sldMk cId="278168797" sldId="287"/>
            <ac:spMk id="3" creationId="{E14E52C2-6233-16F6-DC73-C6AC90D145DD}"/>
          </ac:spMkLst>
        </pc:spChg>
        <pc:spChg chg="add mod">
          <ac:chgData name="Jeffrey, Justin (DPH)" userId="688d1829-e65b-474d-900a-b54ace26d5c6" providerId="ADAL" clId="{3A6BF216-52E7-42AA-8C66-2AC1299956DF}" dt="2023-02-21T17:24:50.121" v="979" actId="1076"/>
          <ac:spMkLst>
            <pc:docMk/>
            <pc:sldMk cId="278168797" sldId="287"/>
            <ac:spMk id="4" creationId="{975856A6-8B21-EBCA-3825-71EE93AA4F11}"/>
          </ac:spMkLst>
        </pc:spChg>
        <pc:spChg chg="add">
          <ac:chgData name="Jeffrey, Justin (DPH)" userId="688d1829-e65b-474d-900a-b54ace26d5c6" providerId="ADAL" clId="{3A6BF216-52E7-42AA-8C66-2AC1299956DF}" dt="2023-02-07T20:36:35.515" v="621" actId="26606"/>
          <ac:spMkLst>
            <pc:docMk/>
            <pc:sldMk cId="278168797" sldId="287"/>
            <ac:spMk id="12" creationId="{823AC064-BC96-4F32-8AE1-B2FD38754823}"/>
          </ac:spMkLst>
        </pc:spChg>
        <pc:picChg chg="add del mod ord">
          <ac:chgData name="Jeffrey, Justin (DPH)" userId="688d1829-e65b-474d-900a-b54ace26d5c6" providerId="ADAL" clId="{3A6BF216-52E7-42AA-8C66-2AC1299956DF}" dt="2023-02-21T17:23:55.393" v="972" actId="478"/>
          <ac:picMkLst>
            <pc:docMk/>
            <pc:sldMk cId="278168797" sldId="287"/>
            <ac:picMk id="5" creationId="{A6E3A8E7-51B3-7D6F-AD7C-69523545F364}"/>
          </ac:picMkLst>
        </pc:picChg>
        <pc:picChg chg="add mod">
          <ac:chgData name="Jeffrey, Justin (DPH)" userId="688d1829-e65b-474d-900a-b54ace26d5c6" providerId="ADAL" clId="{3A6BF216-52E7-42AA-8C66-2AC1299956DF}" dt="2023-03-07T21:26:43.820" v="1101" actId="1076"/>
          <ac:picMkLst>
            <pc:docMk/>
            <pc:sldMk cId="278168797" sldId="287"/>
            <ac:picMk id="5" creationId="{C95E35CF-0B3F-3D54-D53A-B00DE2FB60A4}"/>
          </ac:picMkLst>
        </pc:picChg>
        <pc:picChg chg="add del mod">
          <ac:chgData name="Jeffrey, Justin (DPH)" userId="688d1829-e65b-474d-900a-b54ace26d5c6" providerId="ADAL" clId="{3A6BF216-52E7-42AA-8C66-2AC1299956DF}" dt="2023-02-21T17:24:36.554" v="976" actId="478"/>
          <ac:picMkLst>
            <pc:docMk/>
            <pc:sldMk cId="278168797" sldId="287"/>
            <ac:picMk id="7" creationId="{3FF0236F-CBB2-6EA5-012B-419B53D61DC7}"/>
          </ac:picMkLst>
        </pc:picChg>
        <pc:picChg chg="add mod">
          <ac:chgData name="Jeffrey, Justin (DPH)" userId="688d1829-e65b-474d-900a-b54ace26d5c6" providerId="ADAL" clId="{3A6BF216-52E7-42AA-8C66-2AC1299956DF}" dt="2023-03-07T21:28:48.685" v="1107" actId="1076"/>
          <ac:picMkLst>
            <pc:docMk/>
            <pc:sldMk cId="278168797" sldId="287"/>
            <ac:picMk id="7" creationId="{CDCC864F-6911-3BAD-3D62-D377DCF305A8}"/>
          </ac:picMkLst>
        </pc:picChg>
        <pc:picChg chg="add del mod">
          <ac:chgData name="Jeffrey, Justin (DPH)" userId="688d1829-e65b-474d-900a-b54ace26d5c6" providerId="ADAL" clId="{3A6BF216-52E7-42AA-8C66-2AC1299956DF}" dt="2023-03-07T21:26:37.230" v="1098" actId="478"/>
          <ac:picMkLst>
            <pc:docMk/>
            <pc:sldMk cId="278168797" sldId="287"/>
            <ac:picMk id="8" creationId="{804BB13D-6C68-E7B5-039E-674CF3BFB9BF}"/>
          </ac:picMkLst>
        </pc:picChg>
        <pc:picChg chg="add del mod">
          <ac:chgData name="Jeffrey, Justin (DPH)" userId="688d1829-e65b-474d-900a-b54ace26d5c6" providerId="ADAL" clId="{3A6BF216-52E7-42AA-8C66-2AC1299956DF}" dt="2023-03-07T21:26:58.395" v="1102" actId="478"/>
          <ac:picMkLst>
            <pc:docMk/>
            <pc:sldMk cId="278168797" sldId="287"/>
            <ac:picMk id="10" creationId="{8056662C-C88C-D2C6-2895-2AC68275EB66}"/>
          </ac:picMkLst>
        </pc:picChg>
        <pc:cxnChg chg="add">
          <ac:chgData name="Jeffrey, Justin (DPH)" userId="688d1829-e65b-474d-900a-b54ace26d5c6" providerId="ADAL" clId="{3A6BF216-52E7-42AA-8C66-2AC1299956DF}" dt="2023-02-07T20:36:35.515" v="621" actId="26606"/>
          <ac:cxnSpMkLst>
            <pc:docMk/>
            <pc:sldMk cId="278168797" sldId="287"/>
            <ac:cxnSpMk id="14" creationId="{7E7C77BC-7138-40B1-A15B-20F57A494629}"/>
          </ac:cxnSpMkLst>
        </pc:cxnChg>
        <pc:cxnChg chg="add">
          <ac:chgData name="Jeffrey, Justin (DPH)" userId="688d1829-e65b-474d-900a-b54ace26d5c6" providerId="ADAL" clId="{3A6BF216-52E7-42AA-8C66-2AC1299956DF}" dt="2023-02-07T20:36:35.515" v="621" actId="26606"/>
          <ac:cxnSpMkLst>
            <pc:docMk/>
            <pc:sldMk cId="278168797" sldId="287"/>
            <ac:cxnSpMk id="16" creationId="{DB146403-F3D6-484B-B2ED-97F9565D0370}"/>
          </ac:cxnSpMkLst>
        </pc:cxnChg>
      </pc:sldChg>
      <pc:sldChg chg="addSp delSp modSp new mod setBg">
        <pc:chgData name="Jeffrey, Justin (DPH)" userId="688d1829-e65b-474d-900a-b54ace26d5c6" providerId="ADAL" clId="{3A6BF216-52E7-42AA-8C66-2AC1299956DF}" dt="2023-02-07T20:47:39.631" v="695" actId="26606"/>
        <pc:sldMkLst>
          <pc:docMk/>
          <pc:sldMk cId="2690631540" sldId="288"/>
        </pc:sldMkLst>
        <pc:spChg chg="mod">
          <ac:chgData name="Jeffrey, Justin (DPH)" userId="688d1829-e65b-474d-900a-b54ace26d5c6" providerId="ADAL" clId="{3A6BF216-52E7-42AA-8C66-2AC1299956DF}" dt="2023-02-07T20:47:39.631" v="695" actId="26606"/>
          <ac:spMkLst>
            <pc:docMk/>
            <pc:sldMk cId="2690631540" sldId="288"/>
            <ac:spMk id="2" creationId="{DC113B6D-1FE1-873A-27FA-C9985B4D59F9}"/>
          </ac:spMkLst>
        </pc:spChg>
        <pc:spChg chg="del mod">
          <ac:chgData name="Jeffrey, Justin (DPH)" userId="688d1829-e65b-474d-900a-b54ace26d5c6" providerId="ADAL" clId="{3A6BF216-52E7-42AA-8C66-2AC1299956DF}" dt="2023-02-07T20:47:39.631" v="695" actId="26606"/>
          <ac:spMkLst>
            <pc:docMk/>
            <pc:sldMk cId="2690631540" sldId="288"/>
            <ac:spMk id="3" creationId="{65BB91E8-A77B-C25D-36AC-04F02A6BB4B6}"/>
          </ac:spMkLst>
        </pc:spChg>
        <pc:spChg chg="add del">
          <ac:chgData name="Jeffrey, Justin (DPH)" userId="688d1829-e65b-474d-900a-b54ace26d5c6" providerId="ADAL" clId="{3A6BF216-52E7-42AA-8C66-2AC1299956DF}" dt="2023-02-07T20:47:39.608" v="694" actId="26606"/>
          <ac:spMkLst>
            <pc:docMk/>
            <pc:sldMk cId="2690631540" sldId="288"/>
            <ac:spMk id="8" creationId="{907EF6B7-1338-4443-8C46-6A318D952DFD}"/>
          </ac:spMkLst>
        </pc:spChg>
        <pc:spChg chg="add">
          <ac:chgData name="Jeffrey, Justin (DPH)" userId="688d1829-e65b-474d-900a-b54ace26d5c6" providerId="ADAL" clId="{3A6BF216-52E7-42AA-8C66-2AC1299956DF}" dt="2023-02-07T20:47:39.631" v="695" actId="26606"/>
          <ac:spMkLst>
            <pc:docMk/>
            <pc:sldMk cId="2690631540" sldId="288"/>
            <ac:spMk id="9" creationId="{B819A166-7571-4003-A6B8-B62034C3ED30}"/>
          </ac:spMkLst>
        </pc:spChg>
        <pc:spChg chg="add del">
          <ac:chgData name="Jeffrey, Justin (DPH)" userId="688d1829-e65b-474d-900a-b54ace26d5c6" providerId="ADAL" clId="{3A6BF216-52E7-42AA-8C66-2AC1299956DF}" dt="2023-02-07T20:47:39.608" v="694" actId="26606"/>
          <ac:spMkLst>
            <pc:docMk/>
            <pc:sldMk cId="2690631540" sldId="288"/>
            <ac:spMk id="10" creationId="{DAAE4CDD-124C-4DCF-9584-B6033B545DD5}"/>
          </ac:spMkLst>
        </pc:spChg>
        <pc:spChg chg="add del">
          <ac:chgData name="Jeffrey, Justin (DPH)" userId="688d1829-e65b-474d-900a-b54ace26d5c6" providerId="ADAL" clId="{3A6BF216-52E7-42AA-8C66-2AC1299956DF}" dt="2023-02-07T20:47:39.608" v="694" actId="26606"/>
          <ac:spMkLst>
            <pc:docMk/>
            <pc:sldMk cId="2690631540" sldId="288"/>
            <ac:spMk id="12" creationId="{081E4A58-353D-44AE-B2FC-2A74E2E400F7}"/>
          </ac:spMkLst>
        </pc:spChg>
        <pc:graphicFrameChg chg="add">
          <ac:chgData name="Jeffrey, Justin (DPH)" userId="688d1829-e65b-474d-900a-b54ace26d5c6" providerId="ADAL" clId="{3A6BF216-52E7-42AA-8C66-2AC1299956DF}" dt="2023-02-07T20:47:39.631" v="695" actId="26606"/>
          <ac:graphicFrameMkLst>
            <pc:docMk/>
            <pc:sldMk cId="2690631540" sldId="288"/>
            <ac:graphicFrameMk id="5" creationId="{B8F14D05-C7D3-F521-957E-A47CC2C4915A}"/>
          </ac:graphicFrameMkLst>
        </pc:graphicFrameChg>
      </pc:sldChg>
      <pc:sldChg chg="addSp delSp modSp new del mod setBg">
        <pc:chgData name="Jeffrey, Justin (DPH)" userId="688d1829-e65b-474d-900a-b54ace26d5c6" providerId="ADAL" clId="{3A6BF216-52E7-42AA-8C66-2AC1299956DF}" dt="2023-03-07T21:47:31.804" v="1113" actId="2696"/>
        <pc:sldMkLst>
          <pc:docMk/>
          <pc:sldMk cId="1704289055" sldId="289"/>
        </pc:sldMkLst>
        <pc:spChg chg="mod">
          <ac:chgData name="Jeffrey, Justin (DPH)" userId="688d1829-e65b-474d-900a-b54ace26d5c6" providerId="ADAL" clId="{3A6BF216-52E7-42AA-8C66-2AC1299956DF}" dt="2023-02-07T20:54:42.241" v="823" actId="26606"/>
          <ac:spMkLst>
            <pc:docMk/>
            <pc:sldMk cId="1704289055" sldId="289"/>
            <ac:spMk id="2" creationId="{8494D662-A039-8EA0-46A8-91CFB2C7975F}"/>
          </ac:spMkLst>
        </pc:spChg>
        <pc:spChg chg="del mod">
          <ac:chgData name="Jeffrey, Justin (DPH)" userId="688d1829-e65b-474d-900a-b54ace26d5c6" providerId="ADAL" clId="{3A6BF216-52E7-42AA-8C66-2AC1299956DF}" dt="2023-02-07T20:54:42.241" v="823" actId="26606"/>
          <ac:spMkLst>
            <pc:docMk/>
            <pc:sldMk cId="1704289055" sldId="289"/>
            <ac:spMk id="3" creationId="{BDD7F1E1-74F7-4378-CEB1-DCED4600CC18}"/>
          </ac:spMkLst>
        </pc:spChg>
        <pc:spChg chg="add">
          <ac:chgData name="Jeffrey, Justin (DPH)" userId="688d1829-e65b-474d-900a-b54ace26d5c6" providerId="ADAL" clId="{3A6BF216-52E7-42AA-8C66-2AC1299956DF}" dt="2023-02-07T20:54:42.241" v="823" actId="26606"/>
          <ac:spMkLst>
            <pc:docMk/>
            <pc:sldMk cId="1704289055" sldId="289"/>
            <ac:spMk id="9" creationId="{2F3856E9-4239-4EE7-A372-FDCF4882FDF6}"/>
          </ac:spMkLst>
        </pc:spChg>
        <pc:spChg chg="add">
          <ac:chgData name="Jeffrey, Justin (DPH)" userId="688d1829-e65b-474d-900a-b54ace26d5c6" providerId="ADAL" clId="{3A6BF216-52E7-42AA-8C66-2AC1299956DF}" dt="2023-02-07T20:54:42.241" v="823" actId="26606"/>
          <ac:spMkLst>
            <pc:docMk/>
            <pc:sldMk cId="1704289055" sldId="289"/>
            <ac:spMk id="11" creationId="{CCC9CDCF-90F8-42B0-BD0A-794C52688098}"/>
          </ac:spMkLst>
        </pc:spChg>
        <pc:grpChg chg="add">
          <ac:chgData name="Jeffrey, Justin (DPH)" userId="688d1829-e65b-474d-900a-b54ace26d5c6" providerId="ADAL" clId="{3A6BF216-52E7-42AA-8C66-2AC1299956DF}" dt="2023-02-07T20:54:42.241" v="823" actId="26606"/>
          <ac:grpSpMkLst>
            <pc:docMk/>
            <pc:sldMk cId="1704289055" sldId="289"/>
            <ac:grpSpMk id="13" creationId="{C07D05FE-3FB8-4314-A050-9AB40814D714}"/>
          </ac:grpSpMkLst>
        </pc:grpChg>
        <pc:graphicFrameChg chg="add">
          <ac:chgData name="Jeffrey, Justin (DPH)" userId="688d1829-e65b-474d-900a-b54ace26d5c6" providerId="ADAL" clId="{3A6BF216-52E7-42AA-8C66-2AC1299956DF}" dt="2023-02-07T20:54:42.241" v="823" actId="26606"/>
          <ac:graphicFrameMkLst>
            <pc:docMk/>
            <pc:sldMk cId="1704289055" sldId="289"/>
            <ac:graphicFrameMk id="5" creationId="{17E9592B-F7EA-B2C9-C766-F56C5C7715AA}"/>
          </ac:graphicFrameMkLst>
        </pc:graphicFrameChg>
      </pc:sldChg>
      <pc:sldChg chg="addSp modSp new del mod setBg">
        <pc:chgData name="Jeffrey, Justin (DPH)" userId="688d1829-e65b-474d-900a-b54ace26d5c6" providerId="ADAL" clId="{3A6BF216-52E7-42AA-8C66-2AC1299956DF}" dt="2023-03-07T21:31:01.362" v="1112" actId="2696"/>
        <pc:sldMkLst>
          <pc:docMk/>
          <pc:sldMk cId="1387100483" sldId="290"/>
        </pc:sldMkLst>
        <pc:spChg chg="mod">
          <ac:chgData name="Jeffrey, Justin (DPH)" userId="688d1829-e65b-474d-900a-b54ace26d5c6" providerId="ADAL" clId="{3A6BF216-52E7-42AA-8C66-2AC1299956DF}" dt="2023-02-07T20:58:42.560" v="870" actId="26606"/>
          <ac:spMkLst>
            <pc:docMk/>
            <pc:sldMk cId="1387100483" sldId="290"/>
            <ac:spMk id="2" creationId="{6447B0A9-212C-B5D7-BF75-4F8EF2CDC59F}"/>
          </ac:spMkLst>
        </pc:spChg>
        <pc:spChg chg="mod">
          <ac:chgData name="Jeffrey, Justin (DPH)" userId="688d1829-e65b-474d-900a-b54ace26d5c6" providerId="ADAL" clId="{3A6BF216-52E7-42AA-8C66-2AC1299956DF}" dt="2023-02-07T20:58:42.560" v="870" actId="26606"/>
          <ac:spMkLst>
            <pc:docMk/>
            <pc:sldMk cId="1387100483" sldId="290"/>
            <ac:spMk id="3" creationId="{AF18C3DE-1145-F98A-75ED-E7BE54105353}"/>
          </ac:spMkLst>
        </pc:spChg>
        <pc:spChg chg="add">
          <ac:chgData name="Jeffrey, Justin (DPH)" userId="688d1829-e65b-474d-900a-b54ace26d5c6" providerId="ADAL" clId="{3A6BF216-52E7-42AA-8C66-2AC1299956DF}" dt="2023-02-07T20:58:42.560" v="870" actId="26606"/>
          <ac:spMkLst>
            <pc:docMk/>
            <pc:sldMk cId="1387100483" sldId="290"/>
            <ac:spMk id="9" creationId="{1825AC39-5F85-4CAA-8A81-A1287086B2B6}"/>
          </ac:spMkLst>
        </pc:spChg>
        <pc:spChg chg="add">
          <ac:chgData name="Jeffrey, Justin (DPH)" userId="688d1829-e65b-474d-900a-b54ace26d5c6" providerId="ADAL" clId="{3A6BF216-52E7-42AA-8C66-2AC1299956DF}" dt="2023-02-07T20:58:42.560" v="870" actId="26606"/>
          <ac:spMkLst>
            <pc:docMk/>
            <pc:sldMk cId="1387100483" sldId="290"/>
            <ac:spMk id="11" creationId="{95DA4D23-37FC-4B90-8188-F0377C5FF44B}"/>
          </ac:spMkLst>
        </pc:spChg>
        <pc:spChg chg="add">
          <ac:chgData name="Jeffrey, Justin (DPH)" userId="688d1829-e65b-474d-900a-b54ace26d5c6" providerId="ADAL" clId="{3A6BF216-52E7-42AA-8C66-2AC1299956DF}" dt="2023-02-07T20:58:42.560" v="870" actId="26606"/>
          <ac:spMkLst>
            <pc:docMk/>
            <pc:sldMk cId="1387100483" sldId="290"/>
            <ac:spMk id="13" creationId="{A7A4B465-FBCC-4CD4-89A1-82992A7B47FF}"/>
          </ac:spMkLst>
        </pc:spChg>
        <pc:spChg chg="add">
          <ac:chgData name="Jeffrey, Justin (DPH)" userId="688d1829-e65b-474d-900a-b54ace26d5c6" providerId="ADAL" clId="{3A6BF216-52E7-42AA-8C66-2AC1299956DF}" dt="2023-02-07T20:58:42.560" v="870" actId="26606"/>
          <ac:spMkLst>
            <pc:docMk/>
            <pc:sldMk cId="1387100483" sldId="290"/>
            <ac:spMk id="15" creationId="{909E572F-9CDC-4214-9D42-FF0017649590}"/>
          </ac:spMkLst>
        </pc:spChg>
        <pc:graphicFrameChg chg="add mod modGraphic">
          <ac:chgData name="Jeffrey, Justin (DPH)" userId="688d1829-e65b-474d-900a-b54ace26d5c6" providerId="ADAL" clId="{3A6BF216-52E7-42AA-8C66-2AC1299956DF}" dt="2023-02-07T20:58:42.560" v="870" actId="26606"/>
          <ac:graphicFrameMkLst>
            <pc:docMk/>
            <pc:sldMk cId="1387100483" sldId="290"/>
            <ac:graphicFrameMk id="4" creationId="{5C7A4DD7-4CFA-4152-E1DD-2E9118108C18}"/>
          </ac:graphicFrameMkLst>
        </pc:graphicFrameChg>
      </pc:sldChg>
      <pc:sldChg chg="addSp delSp modSp new del mod setBg">
        <pc:chgData name="Jeffrey, Justin (DPH)" userId="688d1829-e65b-474d-900a-b54ace26d5c6" providerId="ADAL" clId="{3A6BF216-52E7-42AA-8C66-2AC1299956DF}" dt="2023-03-07T21:31:01.362" v="1112" actId="2696"/>
        <pc:sldMkLst>
          <pc:docMk/>
          <pc:sldMk cId="1171982406" sldId="291"/>
        </pc:sldMkLst>
        <pc:spChg chg="mod">
          <ac:chgData name="Jeffrey, Justin (DPH)" userId="688d1829-e65b-474d-900a-b54ace26d5c6" providerId="ADAL" clId="{3A6BF216-52E7-42AA-8C66-2AC1299956DF}" dt="2023-02-07T20:59:56.628" v="880" actId="26606"/>
          <ac:spMkLst>
            <pc:docMk/>
            <pc:sldMk cId="1171982406" sldId="291"/>
            <ac:spMk id="2" creationId="{95CBD7EE-E82E-6192-0A40-46077B0F8BC5}"/>
          </ac:spMkLst>
        </pc:spChg>
        <pc:spChg chg="mod">
          <ac:chgData name="Jeffrey, Justin (DPH)" userId="688d1829-e65b-474d-900a-b54ace26d5c6" providerId="ADAL" clId="{3A6BF216-52E7-42AA-8C66-2AC1299956DF}" dt="2023-02-07T20:59:56.628" v="880" actId="26606"/>
          <ac:spMkLst>
            <pc:docMk/>
            <pc:sldMk cId="1171982406" sldId="291"/>
            <ac:spMk id="3" creationId="{212669A1-8500-D21D-24E9-568B7C766E09}"/>
          </ac:spMkLst>
        </pc:spChg>
        <pc:spChg chg="add del">
          <ac:chgData name="Jeffrey, Justin (DPH)" userId="688d1829-e65b-474d-900a-b54ace26d5c6" providerId="ADAL" clId="{3A6BF216-52E7-42AA-8C66-2AC1299956DF}" dt="2023-02-07T20:59:56.628" v="880" actId="26606"/>
          <ac:spMkLst>
            <pc:docMk/>
            <pc:sldMk cId="1171982406" sldId="291"/>
            <ac:spMk id="8" creationId="{4A70F4F6-8761-4016-931A-4535464E4C26}"/>
          </ac:spMkLst>
        </pc:spChg>
        <pc:spChg chg="add del">
          <ac:chgData name="Jeffrey, Justin (DPH)" userId="688d1829-e65b-474d-900a-b54ace26d5c6" providerId="ADAL" clId="{3A6BF216-52E7-42AA-8C66-2AC1299956DF}" dt="2023-02-07T20:59:56.628" v="880" actId="26606"/>
          <ac:spMkLst>
            <pc:docMk/>
            <pc:sldMk cId="1171982406" sldId="291"/>
            <ac:spMk id="10" creationId="{A5271697-90F1-4A23-8EF2-0179F2EAFACB}"/>
          </ac:spMkLst>
        </pc:spChg>
        <pc:spChg chg="add del">
          <ac:chgData name="Jeffrey, Justin (DPH)" userId="688d1829-e65b-474d-900a-b54ace26d5c6" providerId="ADAL" clId="{3A6BF216-52E7-42AA-8C66-2AC1299956DF}" dt="2023-02-07T20:59:56.628" v="880" actId="26606"/>
          <ac:spMkLst>
            <pc:docMk/>
            <pc:sldMk cId="1171982406" sldId="291"/>
            <ac:spMk id="34" creationId="{D9F5512A-48E1-4C07-B75E-3CCC517B6804}"/>
          </ac:spMkLst>
        </pc:spChg>
        <pc:spChg chg="add">
          <ac:chgData name="Jeffrey, Justin (DPH)" userId="688d1829-e65b-474d-900a-b54ace26d5c6" providerId="ADAL" clId="{3A6BF216-52E7-42AA-8C66-2AC1299956DF}" dt="2023-02-07T20:59:56.628" v="880" actId="26606"/>
          <ac:spMkLst>
            <pc:docMk/>
            <pc:sldMk cId="1171982406" sldId="291"/>
            <ac:spMk id="39" creationId="{4D24BFD5-D814-402B-B6C4-EEF6AE14B0F2}"/>
          </ac:spMkLst>
        </pc:spChg>
        <pc:spChg chg="add">
          <ac:chgData name="Jeffrey, Justin (DPH)" userId="688d1829-e65b-474d-900a-b54ace26d5c6" providerId="ADAL" clId="{3A6BF216-52E7-42AA-8C66-2AC1299956DF}" dt="2023-02-07T20:59:56.628" v="880" actId="26606"/>
          <ac:spMkLst>
            <pc:docMk/>
            <pc:sldMk cId="1171982406" sldId="291"/>
            <ac:spMk id="41" creationId="{36FED7E8-9A97-475F-9FA4-113410D4433B}"/>
          </ac:spMkLst>
        </pc:spChg>
        <pc:spChg chg="add">
          <ac:chgData name="Jeffrey, Justin (DPH)" userId="688d1829-e65b-474d-900a-b54ace26d5c6" providerId="ADAL" clId="{3A6BF216-52E7-42AA-8C66-2AC1299956DF}" dt="2023-02-07T20:59:56.628" v="880" actId="26606"/>
          <ac:spMkLst>
            <pc:docMk/>
            <pc:sldMk cId="1171982406" sldId="291"/>
            <ac:spMk id="43" creationId="{2A39B854-4B6C-4F7F-A602-6F97770CED70}"/>
          </ac:spMkLst>
        </pc:spChg>
        <pc:grpChg chg="add del">
          <ac:chgData name="Jeffrey, Justin (DPH)" userId="688d1829-e65b-474d-900a-b54ace26d5c6" providerId="ADAL" clId="{3A6BF216-52E7-42AA-8C66-2AC1299956DF}" dt="2023-02-07T20:59:56.628" v="880" actId="26606"/>
          <ac:grpSpMkLst>
            <pc:docMk/>
            <pc:sldMk cId="1171982406" sldId="291"/>
            <ac:grpSpMk id="12" creationId="{B4C49FD3-CD95-4BA4-8BD3-B4A4C6844FCC}"/>
          </ac:grpSpMkLst>
        </pc:grpChg>
      </pc:sldChg>
      <pc:sldChg chg="new del">
        <pc:chgData name="Jeffrey, Justin (DPH)" userId="688d1829-e65b-474d-900a-b54ace26d5c6" providerId="ADAL" clId="{3A6BF216-52E7-42AA-8C66-2AC1299956DF}" dt="2023-02-07T21:00:09.171" v="882" actId="2696"/>
        <pc:sldMkLst>
          <pc:docMk/>
          <pc:sldMk cId="3196447445" sldId="292"/>
        </pc:sldMkLst>
      </pc:sldChg>
      <pc:sldChg chg="addSp modSp new del mod">
        <pc:chgData name="Jeffrey, Justin (DPH)" userId="688d1829-e65b-474d-900a-b54ace26d5c6" providerId="ADAL" clId="{3A6BF216-52E7-42AA-8C66-2AC1299956DF}" dt="2023-03-07T21:31:01.362" v="1112" actId="2696"/>
        <pc:sldMkLst>
          <pc:docMk/>
          <pc:sldMk cId="4187345982" sldId="292"/>
        </pc:sldMkLst>
        <pc:picChg chg="add mod">
          <ac:chgData name="Jeffrey, Justin (DPH)" userId="688d1829-e65b-474d-900a-b54ace26d5c6" providerId="ADAL" clId="{3A6BF216-52E7-42AA-8C66-2AC1299956DF}" dt="2023-02-07T21:00:38.751" v="886" actId="14100"/>
          <ac:picMkLst>
            <pc:docMk/>
            <pc:sldMk cId="4187345982" sldId="292"/>
            <ac:picMk id="4" creationId="{485135A7-4036-A24A-8935-A289D2A06EB5}"/>
          </ac:picMkLst>
        </pc:picChg>
      </pc:sldChg>
      <pc:sldChg chg="addSp delSp modSp new del mod setBg">
        <pc:chgData name="Jeffrey, Justin (DPH)" userId="688d1829-e65b-474d-900a-b54ace26d5c6" providerId="ADAL" clId="{3A6BF216-52E7-42AA-8C66-2AC1299956DF}" dt="2023-03-07T21:31:01.362" v="1112" actId="2696"/>
        <pc:sldMkLst>
          <pc:docMk/>
          <pc:sldMk cId="2283185172" sldId="293"/>
        </pc:sldMkLst>
        <pc:spChg chg="mod">
          <ac:chgData name="Jeffrey, Justin (DPH)" userId="688d1829-e65b-474d-900a-b54ace26d5c6" providerId="ADAL" clId="{3A6BF216-52E7-42AA-8C66-2AC1299956DF}" dt="2023-02-07T21:01:29.796" v="895" actId="26606"/>
          <ac:spMkLst>
            <pc:docMk/>
            <pc:sldMk cId="2283185172" sldId="293"/>
            <ac:spMk id="2" creationId="{98589946-F826-9A58-CF92-4DF2912DA126}"/>
          </ac:spMkLst>
        </pc:spChg>
        <pc:spChg chg="mod ord">
          <ac:chgData name="Jeffrey, Justin (DPH)" userId="688d1829-e65b-474d-900a-b54ace26d5c6" providerId="ADAL" clId="{3A6BF216-52E7-42AA-8C66-2AC1299956DF}" dt="2023-02-07T21:01:29.796" v="895" actId="26606"/>
          <ac:spMkLst>
            <pc:docMk/>
            <pc:sldMk cId="2283185172" sldId="293"/>
            <ac:spMk id="3" creationId="{28E62CAD-84ED-3B09-ABB3-64D5C0CF87F1}"/>
          </ac:spMkLst>
        </pc:spChg>
        <pc:spChg chg="add del">
          <ac:chgData name="Jeffrey, Justin (DPH)" userId="688d1829-e65b-474d-900a-b54ace26d5c6" providerId="ADAL" clId="{3A6BF216-52E7-42AA-8C66-2AC1299956DF}" dt="2023-02-07T21:01:29.785" v="894" actId="26606"/>
          <ac:spMkLst>
            <pc:docMk/>
            <pc:sldMk cId="2283185172" sldId="293"/>
            <ac:spMk id="9" creationId="{5E39A796-BE83-48B1-B33F-35C4A32AAB57}"/>
          </ac:spMkLst>
        </pc:spChg>
        <pc:spChg chg="add del">
          <ac:chgData name="Jeffrey, Justin (DPH)" userId="688d1829-e65b-474d-900a-b54ace26d5c6" providerId="ADAL" clId="{3A6BF216-52E7-42AA-8C66-2AC1299956DF}" dt="2023-02-07T21:01:29.785" v="894" actId="26606"/>
          <ac:spMkLst>
            <pc:docMk/>
            <pc:sldMk cId="2283185172" sldId="293"/>
            <ac:spMk id="11" creationId="{72F84B47-E267-4194-8194-831DB7B5547F}"/>
          </ac:spMkLst>
        </pc:spChg>
        <pc:spChg chg="add">
          <ac:chgData name="Jeffrey, Justin (DPH)" userId="688d1829-e65b-474d-900a-b54ace26d5c6" providerId="ADAL" clId="{3A6BF216-52E7-42AA-8C66-2AC1299956DF}" dt="2023-02-07T21:01:29.796" v="895" actId="26606"/>
          <ac:spMkLst>
            <pc:docMk/>
            <pc:sldMk cId="2283185172" sldId="293"/>
            <ac:spMk id="13" creationId="{FF9B822F-893E-44C8-963C-64F50ACECBB2}"/>
          </ac:spMkLst>
        </pc:spChg>
        <pc:spChg chg="add">
          <ac:chgData name="Jeffrey, Justin (DPH)" userId="688d1829-e65b-474d-900a-b54ace26d5c6" providerId="ADAL" clId="{3A6BF216-52E7-42AA-8C66-2AC1299956DF}" dt="2023-02-07T21:01:29.796" v="895" actId="26606"/>
          <ac:spMkLst>
            <pc:docMk/>
            <pc:sldMk cId="2283185172" sldId="293"/>
            <ac:spMk id="14" creationId="{EBF87945-A001-489F-9D9B-7D9435F0B9CA}"/>
          </ac:spMkLst>
        </pc:spChg>
        <pc:picChg chg="add mod">
          <ac:chgData name="Jeffrey, Justin (DPH)" userId="688d1829-e65b-474d-900a-b54ace26d5c6" providerId="ADAL" clId="{3A6BF216-52E7-42AA-8C66-2AC1299956DF}" dt="2023-02-07T21:01:29.796" v="895" actId="26606"/>
          <ac:picMkLst>
            <pc:docMk/>
            <pc:sldMk cId="2283185172" sldId="293"/>
            <ac:picMk id="4" creationId="{9CD91A96-BD6A-B300-3D6B-BE1CC628F373}"/>
          </ac:picMkLst>
        </pc:picChg>
      </pc:sldChg>
      <pc:sldChg chg="addSp modSp new del mod setBg">
        <pc:chgData name="Jeffrey, Justin (DPH)" userId="688d1829-e65b-474d-900a-b54ace26d5c6" providerId="ADAL" clId="{3A6BF216-52E7-42AA-8C66-2AC1299956DF}" dt="2023-03-07T21:31:01.362" v="1112" actId="2696"/>
        <pc:sldMkLst>
          <pc:docMk/>
          <pc:sldMk cId="1585103387" sldId="294"/>
        </pc:sldMkLst>
        <pc:spChg chg="mod">
          <ac:chgData name="Jeffrey, Justin (DPH)" userId="688d1829-e65b-474d-900a-b54ace26d5c6" providerId="ADAL" clId="{3A6BF216-52E7-42AA-8C66-2AC1299956DF}" dt="2023-02-07T21:02:21.212" v="903" actId="26606"/>
          <ac:spMkLst>
            <pc:docMk/>
            <pc:sldMk cId="1585103387" sldId="294"/>
            <ac:spMk id="2" creationId="{3936432F-CA22-24E8-F7DB-DA6DDB984482}"/>
          </ac:spMkLst>
        </pc:spChg>
        <pc:spChg chg="mod">
          <ac:chgData name="Jeffrey, Justin (DPH)" userId="688d1829-e65b-474d-900a-b54ace26d5c6" providerId="ADAL" clId="{3A6BF216-52E7-42AA-8C66-2AC1299956DF}" dt="2023-02-07T21:02:21.212" v="903" actId="26606"/>
          <ac:spMkLst>
            <pc:docMk/>
            <pc:sldMk cId="1585103387" sldId="294"/>
            <ac:spMk id="3" creationId="{1478B69D-D575-FF47-84BE-1477B25666A8}"/>
          </ac:spMkLst>
        </pc:spChg>
        <pc:spChg chg="add">
          <ac:chgData name="Jeffrey, Justin (DPH)" userId="688d1829-e65b-474d-900a-b54ace26d5c6" providerId="ADAL" clId="{3A6BF216-52E7-42AA-8C66-2AC1299956DF}" dt="2023-02-07T21:02:21.212" v="903" actId="26606"/>
          <ac:spMkLst>
            <pc:docMk/>
            <pc:sldMk cId="1585103387" sldId="294"/>
            <ac:spMk id="10" creationId="{AAAE94E3-A7DB-4868-B1E3-E49703488BBC}"/>
          </ac:spMkLst>
        </pc:spChg>
        <pc:spChg chg="add">
          <ac:chgData name="Jeffrey, Justin (DPH)" userId="688d1829-e65b-474d-900a-b54ace26d5c6" providerId="ADAL" clId="{3A6BF216-52E7-42AA-8C66-2AC1299956DF}" dt="2023-02-07T21:02:21.212" v="903" actId="26606"/>
          <ac:spMkLst>
            <pc:docMk/>
            <pc:sldMk cId="1585103387" sldId="294"/>
            <ac:spMk id="16" creationId="{3873B707-463F-40B0-8227-E8CC6C67EB25}"/>
          </ac:spMkLst>
        </pc:spChg>
        <pc:spChg chg="add">
          <ac:chgData name="Jeffrey, Justin (DPH)" userId="688d1829-e65b-474d-900a-b54ace26d5c6" providerId="ADAL" clId="{3A6BF216-52E7-42AA-8C66-2AC1299956DF}" dt="2023-02-07T21:02:21.212" v="903" actId="26606"/>
          <ac:spMkLst>
            <pc:docMk/>
            <pc:sldMk cId="1585103387" sldId="294"/>
            <ac:spMk id="18" creationId="{C13237C8-E62C-4F0D-A318-BD6FB6C2D138}"/>
          </ac:spMkLst>
        </pc:spChg>
        <pc:spChg chg="add">
          <ac:chgData name="Jeffrey, Justin (DPH)" userId="688d1829-e65b-474d-900a-b54ace26d5c6" providerId="ADAL" clId="{3A6BF216-52E7-42AA-8C66-2AC1299956DF}" dt="2023-02-07T21:02:21.212" v="903" actId="26606"/>
          <ac:spMkLst>
            <pc:docMk/>
            <pc:sldMk cId="1585103387" sldId="294"/>
            <ac:spMk id="20" creationId="{19C9EAEA-39D0-4B0E-A0EB-51E7B26740B1}"/>
          </ac:spMkLst>
        </pc:spChg>
        <pc:spChg chg="add">
          <ac:chgData name="Jeffrey, Justin (DPH)" userId="688d1829-e65b-474d-900a-b54ace26d5c6" providerId="ADAL" clId="{3A6BF216-52E7-42AA-8C66-2AC1299956DF}" dt="2023-02-07T21:02:21.212" v="903" actId="26606"/>
          <ac:spMkLst>
            <pc:docMk/>
            <pc:sldMk cId="1585103387" sldId="294"/>
            <ac:spMk id="22" creationId="{8CB5D2D7-DF65-4E86-BFBA-FFB9B5ACEB64}"/>
          </ac:spMkLst>
        </pc:spChg>
        <pc:grpChg chg="add">
          <ac:chgData name="Jeffrey, Justin (DPH)" userId="688d1829-e65b-474d-900a-b54ace26d5c6" providerId="ADAL" clId="{3A6BF216-52E7-42AA-8C66-2AC1299956DF}" dt="2023-02-07T21:02:21.212" v="903" actId="26606"/>
          <ac:grpSpMkLst>
            <pc:docMk/>
            <pc:sldMk cId="1585103387" sldId="294"/>
            <ac:grpSpMk id="12" creationId="{1DE889C7-FAD6-4397-98E2-05D503484459}"/>
          </ac:grpSpMkLst>
        </pc:grpChg>
        <pc:picChg chg="add mod ord">
          <ac:chgData name="Jeffrey, Justin (DPH)" userId="688d1829-e65b-474d-900a-b54ace26d5c6" providerId="ADAL" clId="{3A6BF216-52E7-42AA-8C66-2AC1299956DF}" dt="2023-02-07T21:02:21.212" v="903" actId="26606"/>
          <ac:picMkLst>
            <pc:docMk/>
            <pc:sldMk cId="1585103387" sldId="294"/>
            <ac:picMk id="4" creationId="{3DCA18F8-B886-39F7-A57B-BD099136DD32}"/>
          </ac:picMkLst>
        </pc:picChg>
        <pc:picChg chg="add mod">
          <ac:chgData name="Jeffrey, Justin (DPH)" userId="688d1829-e65b-474d-900a-b54ace26d5c6" providerId="ADAL" clId="{3A6BF216-52E7-42AA-8C66-2AC1299956DF}" dt="2023-02-07T21:02:21.212" v="903" actId="26606"/>
          <ac:picMkLst>
            <pc:docMk/>
            <pc:sldMk cId="1585103387" sldId="294"/>
            <ac:picMk id="5" creationId="{2A62F0AA-3D56-40AE-129E-D6BEF465372D}"/>
          </ac:picMkLst>
        </pc:picChg>
      </pc:sldChg>
      <pc:sldChg chg="addSp modSp new del mod setBg">
        <pc:chgData name="Jeffrey, Justin (DPH)" userId="688d1829-e65b-474d-900a-b54ace26d5c6" providerId="ADAL" clId="{3A6BF216-52E7-42AA-8C66-2AC1299956DF}" dt="2023-03-07T21:31:01.362" v="1112" actId="2696"/>
        <pc:sldMkLst>
          <pc:docMk/>
          <pc:sldMk cId="1618633794" sldId="295"/>
        </pc:sldMkLst>
        <pc:spChg chg="mod">
          <ac:chgData name="Jeffrey, Justin (DPH)" userId="688d1829-e65b-474d-900a-b54ace26d5c6" providerId="ADAL" clId="{3A6BF216-52E7-42AA-8C66-2AC1299956DF}" dt="2023-02-07T21:04:27.358" v="909" actId="26606"/>
          <ac:spMkLst>
            <pc:docMk/>
            <pc:sldMk cId="1618633794" sldId="295"/>
            <ac:spMk id="2" creationId="{1EDDC743-F76D-28CA-0E96-5CDBB343E00D}"/>
          </ac:spMkLst>
        </pc:spChg>
        <pc:spChg chg="mod ord">
          <ac:chgData name="Jeffrey, Justin (DPH)" userId="688d1829-e65b-474d-900a-b54ace26d5c6" providerId="ADAL" clId="{3A6BF216-52E7-42AA-8C66-2AC1299956DF}" dt="2023-02-07T21:04:27.358" v="909" actId="26606"/>
          <ac:spMkLst>
            <pc:docMk/>
            <pc:sldMk cId="1618633794" sldId="295"/>
            <ac:spMk id="3" creationId="{14864DE9-EA15-0254-0C9B-2E25D6D84995}"/>
          </ac:spMkLst>
        </pc:spChg>
        <pc:spChg chg="add">
          <ac:chgData name="Jeffrey, Justin (DPH)" userId="688d1829-e65b-474d-900a-b54ace26d5c6" providerId="ADAL" clId="{3A6BF216-52E7-42AA-8C66-2AC1299956DF}" dt="2023-02-07T21:04:27.358" v="909" actId="26606"/>
          <ac:spMkLst>
            <pc:docMk/>
            <pc:sldMk cId="1618633794" sldId="295"/>
            <ac:spMk id="9" creationId="{85016AEC-0320-4ED0-8ECB-FE11DDDFE17A}"/>
          </ac:spMkLst>
        </pc:spChg>
        <pc:spChg chg="add">
          <ac:chgData name="Jeffrey, Justin (DPH)" userId="688d1829-e65b-474d-900a-b54ace26d5c6" providerId="ADAL" clId="{3A6BF216-52E7-42AA-8C66-2AC1299956DF}" dt="2023-02-07T21:04:27.358" v="909" actId="26606"/>
          <ac:spMkLst>
            <pc:docMk/>
            <pc:sldMk cId="1618633794" sldId="295"/>
            <ac:spMk id="11" creationId="{C70C3B59-DE2C-4611-8148-812575C5CA48}"/>
          </ac:spMkLst>
        </pc:spChg>
        <pc:picChg chg="add mod">
          <ac:chgData name="Jeffrey, Justin (DPH)" userId="688d1829-e65b-474d-900a-b54ace26d5c6" providerId="ADAL" clId="{3A6BF216-52E7-42AA-8C66-2AC1299956DF}" dt="2023-02-07T21:04:27.358" v="909" actId="26606"/>
          <ac:picMkLst>
            <pc:docMk/>
            <pc:sldMk cId="1618633794" sldId="295"/>
            <ac:picMk id="4" creationId="{2C960551-B728-C307-EAB8-B35F001CEF26}"/>
          </ac:picMkLst>
        </pc:picChg>
      </pc:sldChg>
      <pc:sldChg chg="addSp delSp modSp new del mod setBg">
        <pc:chgData name="Jeffrey, Justin (DPH)" userId="688d1829-e65b-474d-900a-b54ace26d5c6" providerId="ADAL" clId="{3A6BF216-52E7-42AA-8C66-2AC1299956DF}" dt="2023-03-07T21:31:01.362" v="1112" actId="2696"/>
        <pc:sldMkLst>
          <pc:docMk/>
          <pc:sldMk cId="1261517081" sldId="296"/>
        </pc:sldMkLst>
        <pc:spChg chg="mod">
          <ac:chgData name="Jeffrey, Justin (DPH)" userId="688d1829-e65b-474d-900a-b54ace26d5c6" providerId="ADAL" clId="{3A6BF216-52E7-42AA-8C66-2AC1299956DF}" dt="2023-02-07T21:10:26.848" v="913" actId="26606"/>
          <ac:spMkLst>
            <pc:docMk/>
            <pc:sldMk cId="1261517081" sldId="296"/>
            <ac:spMk id="2" creationId="{506B6DBD-06AB-991D-5402-B6775B3D774E}"/>
          </ac:spMkLst>
        </pc:spChg>
        <pc:spChg chg="del mod">
          <ac:chgData name="Jeffrey, Justin (DPH)" userId="688d1829-e65b-474d-900a-b54ace26d5c6" providerId="ADAL" clId="{3A6BF216-52E7-42AA-8C66-2AC1299956DF}" dt="2023-02-07T21:10:26.848" v="913" actId="26606"/>
          <ac:spMkLst>
            <pc:docMk/>
            <pc:sldMk cId="1261517081" sldId="296"/>
            <ac:spMk id="3" creationId="{5FF1E5A1-61EB-00F8-0BA9-BA2554389D98}"/>
          </ac:spMkLst>
        </pc:spChg>
        <pc:spChg chg="add">
          <ac:chgData name="Jeffrey, Justin (DPH)" userId="688d1829-e65b-474d-900a-b54ace26d5c6" providerId="ADAL" clId="{3A6BF216-52E7-42AA-8C66-2AC1299956DF}" dt="2023-02-07T21:10:26.848" v="913" actId="26606"/>
          <ac:spMkLst>
            <pc:docMk/>
            <pc:sldMk cId="1261517081" sldId="296"/>
            <ac:spMk id="9" creationId="{B819A166-7571-4003-A6B8-B62034C3ED30}"/>
          </ac:spMkLst>
        </pc:spChg>
        <pc:graphicFrameChg chg="add">
          <ac:chgData name="Jeffrey, Justin (DPH)" userId="688d1829-e65b-474d-900a-b54ace26d5c6" providerId="ADAL" clId="{3A6BF216-52E7-42AA-8C66-2AC1299956DF}" dt="2023-02-07T21:10:26.848" v="913" actId="26606"/>
          <ac:graphicFrameMkLst>
            <pc:docMk/>
            <pc:sldMk cId="1261517081" sldId="296"/>
            <ac:graphicFrameMk id="5" creationId="{964A662B-832D-63A5-B082-E3E4193B3ACB}"/>
          </ac:graphicFrameMkLst>
        </pc:graphicFrameChg>
      </pc:sldChg>
      <pc:sldChg chg="addSp delSp modSp new del mod setBg">
        <pc:chgData name="Jeffrey, Justin (DPH)" userId="688d1829-e65b-474d-900a-b54ace26d5c6" providerId="ADAL" clId="{3A6BF216-52E7-42AA-8C66-2AC1299956DF}" dt="2023-03-07T21:31:01.362" v="1112" actId="2696"/>
        <pc:sldMkLst>
          <pc:docMk/>
          <pc:sldMk cId="1850334842" sldId="297"/>
        </pc:sldMkLst>
        <pc:spChg chg="del mod">
          <ac:chgData name="Jeffrey, Justin (DPH)" userId="688d1829-e65b-474d-900a-b54ace26d5c6" providerId="ADAL" clId="{3A6BF216-52E7-42AA-8C66-2AC1299956DF}" dt="2023-02-07T21:18:38.647" v="928" actId="26606"/>
          <ac:spMkLst>
            <pc:docMk/>
            <pc:sldMk cId="1850334842" sldId="297"/>
            <ac:spMk id="2" creationId="{4FD4C0BE-BBCC-70D6-F127-CA0E72E53BE3}"/>
          </ac:spMkLst>
        </pc:spChg>
        <pc:spChg chg="del mod">
          <ac:chgData name="Jeffrey, Justin (DPH)" userId="688d1829-e65b-474d-900a-b54ace26d5c6" providerId="ADAL" clId="{3A6BF216-52E7-42AA-8C66-2AC1299956DF}" dt="2023-02-07T21:18:38.647" v="928" actId="26606"/>
          <ac:spMkLst>
            <pc:docMk/>
            <pc:sldMk cId="1850334842" sldId="297"/>
            <ac:spMk id="3" creationId="{56C83CAF-8685-1C1F-9798-976D1964C5DF}"/>
          </ac:spMkLst>
        </pc:spChg>
        <pc:spChg chg="add">
          <ac:chgData name="Jeffrey, Justin (DPH)" userId="688d1829-e65b-474d-900a-b54ace26d5c6" providerId="ADAL" clId="{3A6BF216-52E7-42AA-8C66-2AC1299956DF}" dt="2023-02-07T21:18:38.647" v="928" actId="26606"/>
          <ac:spMkLst>
            <pc:docMk/>
            <pc:sldMk cId="1850334842" sldId="297"/>
            <ac:spMk id="9" creationId="{42A4FC2C-047E-45A5-965D-8E1E3BF09BC6}"/>
          </ac:spMkLst>
        </pc:spChg>
        <pc:picChg chg="add mod">
          <ac:chgData name="Jeffrey, Justin (DPH)" userId="688d1829-e65b-474d-900a-b54ace26d5c6" providerId="ADAL" clId="{3A6BF216-52E7-42AA-8C66-2AC1299956DF}" dt="2023-02-07T21:18:38.647" v="928" actId="26606"/>
          <ac:picMkLst>
            <pc:docMk/>
            <pc:sldMk cId="1850334842" sldId="297"/>
            <ac:picMk id="4" creationId="{8C038373-D022-D996-F2F2-7CB0457CBF39}"/>
          </ac:picMkLst>
        </pc:picChg>
      </pc:sldChg>
      <pc:sldChg chg="addSp delSp modSp new del mod setBg">
        <pc:chgData name="Jeffrey, Justin (DPH)" userId="688d1829-e65b-474d-900a-b54ace26d5c6" providerId="ADAL" clId="{3A6BF216-52E7-42AA-8C66-2AC1299956DF}" dt="2023-03-07T21:31:01.362" v="1112" actId="2696"/>
        <pc:sldMkLst>
          <pc:docMk/>
          <pc:sldMk cId="2142363412" sldId="298"/>
        </pc:sldMkLst>
        <pc:spChg chg="mod">
          <ac:chgData name="Jeffrey, Justin (DPH)" userId="688d1829-e65b-474d-900a-b54ace26d5c6" providerId="ADAL" clId="{3A6BF216-52E7-42AA-8C66-2AC1299956DF}" dt="2023-02-07T21:19:58.008" v="958" actId="26606"/>
          <ac:spMkLst>
            <pc:docMk/>
            <pc:sldMk cId="2142363412" sldId="298"/>
            <ac:spMk id="2" creationId="{0C98C052-6079-BB45-5087-0B171EE8BBE8}"/>
          </ac:spMkLst>
        </pc:spChg>
        <pc:spChg chg="del">
          <ac:chgData name="Jeffrey, Justin (DPH)" userId="688d1829-e65b-474d-900a-b54ace26d5c6" providerId="ADAL" clId="{3A6BF216-52E7-42AA-8C66-2AC1299956DF}" dt="2023-02-07T21:19:22.232" v="930"/>
          <ac:spMkLst>
            <pc:docMk/>
            <pc:sldMk cId="2142363412" sldId="298"/>
            <ac:spMk id="3" creationId="{C6D9B509-9BEA-B3C8-B85C-67D3FA8EEB6E}"/>
          </ac:spMkLst>
        </pc:spChg>
        <pc:spChg chg="add mod ord">
          <ac:chgData name="Jeffrey, Justin (DPH)" userId="688d1829-e65b-474d-900a-b54ace26d5c6" providerId="ADAL" clId="{3A6BF216-52E7-42AA-8C66-2AC1299956DF}" dt="2023-02-07T21:19:58.008" v="958" actId="26606"/>
          <ac:spMkLst>
            <pc:docMk/>
            <pc:sldMk cId="2142363412" sldId="298"/>
            <ac:spMk id="7" creationId="{B632A2BF-51C3-4F0C-AA03-9E070E3B4A23}"/>
          </ac:spMkLst>
        </pc:spChg>
        <pc:spChg chg="add del">
          <ac:chgData name="Jeffrey, Justin (DPH)" userId="688d1829-e65b-474d-900a-b54ace26d5c6" providerId="ADAL" clId="{3A6BF216-52E7-42AA-8C66-2AC1299956DF}" dt="2023-02-07T21:19:57.989" v="957" actId="26606"/>
          <ac:spMkLst>
            <pc:docMk/>
            <pc:sldMk cId="2142363412" sldId="298"/>
            <ac:spMk id="12" creationId="{C4E4288A-DFC8-40A2-90E5-70E851A933AD}"/>
          </ac:spMkLst>
        </pc:spChg>
        <pc:spChg chg="add del">
          <ac:chgData name="Jeffrey, Justin (DPH)" userId="688d1829-e65b-474d-900a-b54ace26d5c6" providerId="ADAL" clId="{3A6BF216-52E7-42AA-8C66-2AC1299956DF}" dt="2023-02-07T21:19:57.989" v="957" actId="26606"/>
          <ac:spMkLst>
            <pc:docMk/>
            <pc:sldMk cId="2142363412" sldId="298"/>
            <ac:spMk id="18" creationId="{BD2BFF02-DF78-4F07-B176-52514E13127D}"/>
          </ac:spMkLst>
        </pc:spChg>
        <pc:spChg chg="add del">
          <ac:chgData name="Jeffrey, Justin (DPH)" userId="688d1829-e65b-474d-900a-b54ace26d5c6" providerId="ADAL" clId="{3A6BF216-52E7-42AA-8C66-2AC1299956DF}" dt="2023-02-07T21:19:57.989" v="957" actId="26606"/>
          <ac:spMkLst>
            <pc:docMk/>
            <pc:sldMk cId="2142363412" sldId="298"/>
            <ac:spMk id="20" creationId="{0DB06EAB-7D8C-403A-86C5-B5FD79A13650}"/>
          </ac:spMkLst>
        </pc:spChg>
        <pc:spChg chg="add">
          <ac:chgData name="Jeffrey, Justin (DPH)" userId="688d1829-e65b-474d-900a-b54ace26d5c6" providerId="ADAL" clId="{3A6BF216-52E7-42AA-8C66-2AC1299956DF}" dt="2023-02-07T21:19:58.008" v="958" actId="26606"/>
          <ac:spMkLst>
            <pc:docMk/>
            <pc:sldMk cId="2142363412" sldId="298"/>
            <ac:spMk id="22" creationId="{61293230-B0F6-45B1-96D1-13D18E242995}"/>
          </ac:spMkLst>
        </pc:spChg>
        <pc:spChg chg="add">
          <ac:chgData name="Jeffrey, Justin (DPH)" userId="688d1829-e65b-474d-900a-b54ace26d5c6" providerId="ADAL" clId="{3A6BF216-52E7-42AA-8C66-2AC1299956DF}" dt="2023-02-07T21:19:58.008" v="958" actId="26606"/>
          <ac:spMkLst>
            <pc:docMk/>
            <pc:sldMk cId="2142363412" sldId="298"/>
            <ac:spMk id="23" creationId="{0A1E0707-4985-454B-ACE0-4855BB55875E}"/>
          </ac:spMkLst>
        </pc:spChg>
        <pc:grpChg chg="add del">
          <ac:chgData name="Jeffrey, Justin (DPH)" userId="688d1829-e65b-474d-900a-b54ace26d5c6" providerId="ADAL" clId="{3A6BF216-52E7-42AA-8C66-2AC1299956DF}" dt="2023-02-07T21:19:57.989" v="957" actId="26606"/>
          <ac:grpSpMkLst>
            <pc:docMk/>
            <pc:sldMk cId="2142363412" sldId="298"/>
            <ac:grpSpMk id="14" creationId="{B63C2D82-D4FA-4A37-BB01-1E7B21E4FF20}"/>
          </ac:grpSpMkLst>
        </pc:grpChg>
        <pc:picChg chg="add mod ord">
          <ac:chgData name="Jeffrey, Justin (DPH)" userId="688d1829-e65b-474d-900a-b54ace26d5c6" providerId="ADAL" clId="{3A6BF216-52E7-42AA-8C66-2AC1299956DF}" dt="2023-02-07T21:19:58.008" v="958" actId="26606"/>
          <ac:picMkLst>
            <pc:docMk/>
            <pc:sldMk cId="2142363412" sldId="298"/>
            <ac:picMk id="4" creationId="{E023EF08-9795-B930-95AF-7E5031A2AE1F}"/>
          </ac:picMkLst>
        </pc:picChg>
        <pc:picChg chg="add mod">
          <ac:chgData name="Jeffrey, Justin (DPH)" userId="688d1829-e65b-474d-900a-b54ace26d5c6" providerId="ADAL" clId="{3A6BF216-52E7-42AA-8C66-2AC1299956DF}" dt="2023-02-07T21:19:58.008" v="958" actId="26606"/>
          <ac:picMkLst>
            <pc:docMk/>
            <pc:sldMk cId="2142363412" sldId="298"/>
            <ac:picMk id="5" creationId="{BD7BAC94-7651-4D09-0E93-3225111F8DEF}"/>
          </ac:picMkLst>
        </pc:picChg>
      </pc:sldChg>
      <pc:sldChg chg="addSp modSp new del mod setBg">
        <pc:chgData name="Jeffrey, Justin (DPH)" userId="688d1829-e65b-474d-900a-b54ace26d5c6" providerId="ADAL" clId="{3A6BF216-52E7-42AA-8C66-2AC1299956DF}" dt="2023-03-07T21:31:01.362" v="1112" actId="2696"/>
        <pc:sldMkLst>
          <pc:docMk/>
          <pc:sldMk cId="1714608961" sldId="299"/>
        </pc:sldMkLst>
        <pc:spChg chg="mod">
          <ac:chgData name="Jeffrey, Justin (DPH)" userId="688d1829-e65b-474d-900a-b54ace26d5c6" providerId="ADAL" clId="{3A6BF216-52E7-42AA-8C66-2AC1299956DF}" dt="2023-02-21T17:43:46.360" v="999" actId="26606"/>
          <ac:spMkLst>
            <pc:docMk/>
            <pc:sldMk cId="1714608961" sldId="299"/>
            <ac:spMk id="2" creationId="{E68FA70D-DAD0-2483-5EEB-0E0615B6EE2B}"/>
          </ac:spMkLst>
        </pc:spChg>
        <pc:spChg chg="mod">
          <ac:chgData name="Jeffrey, Justin (DPH)" userId="688d1829-e65b-474d-900a-b54ace26d5c6" providerId="ADAL" clId="{3A6BF216-52E7-42AA-8C66-2AC1299956DF}" dt="2023-02-21T17:43:46.360" v="999" actId="26606"/>
          <ac:spMkLst>
            <pc:docMk/>
            <pc:sldMk cId="1714608961" sldId="299"/>
            <ac:spMk id="3" creationId="{5ADA9123-1D5C-B862-86E8-FD4A42E81ADA}"/>
          </ac:spMkLst>
        </pc:spChg>
        <pc:spChg chg="add">
          <ac:chgData name="Jeffrey, Justin (DPH)" userId="688d1829-e65b-474d-900a-b54ace26d5c6" providerId="ADAL" clId="{3A6BF216-52E7-42AA-8C66-2AC1299956DF}" dt="2023-02-21T17:43:46.360" v="999" actId="26606"/>
          <ac:spMkLst>
            <pc:docMk/>
            <pc:sldMk cId="1714608961" sldId="299"/>
            <ac:spMk id="8" creationId="{76EFD3D9-44F0-4267-BCC1-1613E79D8274}"/>
          </ac:spMkLst>
        </pc:spChg>
        <pc:spChg chg="add">
          <ac:chgData name="Jeffrey, Justin (DPH)" userId="688d1829-e65b-474d-900a-b54ace26d5c6" providerId="ADAL" clId="{3A6BF216-52E7-42AA-8C66-2AC1299956DF}" dt="2023-02-21T17:43:46.360" v="999" actId="26606"/>
          <ac:spMkLst>
            <pc:docMk/>
            <pc:sldMk cId="1714608961" sldId="299"/>
            <ac:spMk id="10" creationId="{A779A851-95D6-41AF-937A-B0E4B7F6FA8D}"/>
          </ac:spMkLst>
        </pc:spChg>
        <pc:spChg chg="add">
          <ac:chgData name="Jeffrey, Justin (DPH)" userId="688d1829-e65b-474d-900a-b54ace26d5c6" providerId="ADAL" clId="{3A6BF216-52E7-42AA-8C66-2AC1299956DF}" dt="2023-02-21T17:43:46.360" v="999" actId="26606"/>
          <ac:spMkLst>
            <pc:docMk/>
            <pc:sldMk cId="1714608961" sldId="299"/>
            <ac:spMk id="12" creationId="{953FB2E7-B6CB-429C-81EB-D9516D6D5C8D}"/>
          </ac:spMkLst>
        </pc:spChg>
        <pc:spChg chg="add">
          <ac:chgData name="Jeffrey, Justin (DPH)" userId="688d1829-e65b-474d-900a-b54ace26d5c6" providerId="ADAL" clId="{3A6BF216-52E7-42AA-8C66-2AC1299956DF}" dt="2023-02-21T17:43:46.360" v="999" actId="26606"/>
          <ac:spMkLst>
            <pc:docMk/>
            <pc:sldMk cId="1714608961" sldId="299"/>
            <ac:spMk id="14" creationId="{2EC40DB1-B719-4A13-9A4D-0966B4B27866}"/>
          </ac:spMkLst>
        </pc:spChg>
        <pc:spChg chg="add">
          <ac:chgData name="Jeffrey, Justin (DPH)" userId="688d1829-e65b-474d-900a-b54ace26d5c6" providerId="ADAL" clId="{3A6BF216-52E7-42AA-8C66-2AC1299956DF}" dt="2023-02-21T17:43:46.360" v="999" actId="26606"/>
          <ac:spMkLst>
            <pc:docMk/>
            <pc:sldMk cId="1714608961" sldId="299"/>
            <ac:spMk id="16" creationId="{82211336-CFF3-412D-868A-6679C1004C45}"/>
          </ac:spMkLst>
        </pc:spChg>
      </pc:sldChg>
      <pc:sldChg chg="addSp delSp modSp new del mod">
        <pc:chgData name="Jeffrey, Justin (DPH)" userId="688d1829-e65b-474d-900a-b54ace26d5c6" providerId="ADAL" clId="{3A6BF216-52E7-42AA-8C66-2AC1299956DF}" dt="2023-03-07T21:31:01.362" v="1112" actId="2696"/>
        <pc:sldMkLst>
          <pc:docMk/>
          <pc:sldMk cId="885267561" sldId="300"/>
        </pc:sldMkLst>
        <pc:spChg chg="mod">
          <ac:chgData name="Jeffrey, Justin (DPH)" userId="688d1829-e65b-474d-900a-b54ace26d5c6" providerId="ADAL" clId="{3A6BF216-52E7-42AA-8C66-2AC1299956DF}" dt="2023-02-21T17:44:07.692" v="1001"/>
          <ac:spMkLst>
            <pc:docMk/>
            <pc:sldMk cId="885267561" sldId="300"/>
            <ac:spMk id="2" creationId="{8F8C0DE2-3FE0-A529-5F22-AD6491089C56}"/>
          </ac:spMkLst>
        </pc:spChg>
        <pc:spChg chg="del">
          <ac:chgData name="Jeffrey, Justin (DPH)" userId="688d1829-e65b-474d-900a-b54ace26d5c6" providerId="ADAL" clId="{3A6BF216-52E7-42AA-8C66-2AC1299956DF}" dt="2023-02-21T17:45:28.354" v="1002" actId="22"/>
          <ac:spMkLst>
            <pc:docMk/>
            <pc:sldMk cId="885267561" sldId="300"/>
            <ac:spMk id="3" creationId="{4888A443-7D8A-537A-D8E2-99ED194FCF8A}"/>
          </ac:spMkLst>
        </pc:spChg>
        <pc:picChg chg="add mod ord">
          <ac:chgData name="Jeffrey, Justin (DPH)" userId="688d1829-e65b-474d-900a-b54ace26d5c6" providerId="ADAL" clId="{3A6BF216-52E7-42AA-8C66-2AC1299956DF}" dt="2023-02-21T17:45:32.279" v="1004" actId="1076"/>
          <ac:picMkLst>
            <pc:docMk/>
            <pc:sldMk cId="885267561" sldId="300"/>
            <ac:picMk id="5" creationId="{3858D76C-CA6D-0929-26F5-8241DB03AF4D}"/>
          </ac:picMkLst>
        </pc:picChg>
      </pc:sldChg>
      <pc:sldChg chg="addSp modSp new del mod setBg">
        <pc:chgData name="Jeffrey, Justin (DPH)" userId="688d1829-e65b-474d-900a-b54ace26d5c6" providerId="ADAL" clId="{3A6BF216-52E7-42AA-8C66-2AC1299956DF}" dt="2023-03-07T21:31:01.362" v="1112" actId="2696"/>
        <pc:sldMkLst>
          <pc:docMk/>
          <pc:sldMk cId="939875016" sldId="301"/>
        </pc:sldMkLst>
        <pc:spChg chg="mod">
          <ac:chgData name="Jeffrey, Justin (DPH)" userId="688d1829-e65b-474d-900a-b54ace26d5c6" providerId="ADAL" clId="{3A6BF216-52E7-42AA-8C66-2AC1299956DF}" dt="2023-02-21T17:47:42.063" v="1021" actId="26606"/>
          <ac:spMkLst>
            <pc:docMk/>
            <pc:sldMk cId="939875016" sldId="301"/>
            <ac:spMk id="2" creationId="{430AA840-24EC-23FF-36B1-4D4833CCA933}"/>
          </ac:spMkLst>
        </pc:spChg>
        <pc:spChg chg="mod">
          <ac:chgData name="Jeffrey, Justin (DPH)" userId="688d1829-e65b-474d-900a-b54ace26d5c6" providerId="ADAL" clId="{3A6BF216-52E7-42AA-8C66-2AC1299956DF}" dt="2023-02-21T17:47:49.813" v="1022" actId="113"/>
          <ac:spMkLst>
            <pc:docMk/>
            <pc:sldMk cId="939875016" sldId="301"/>
            <ac:spMk id="3" creationId="{290FF7A6-C701-D169-2D65-CB917E9480CC}"/>
          </ac:spMkLst>
        </pc:spChg>
        <pc:spChg chg="add">
          <ac:chgData name="Jeffrey, Justin (DPH)" userId="688d1829-e65b-474d-900a-b54ace26d5c6" providerId="ADAL" clId="{3A6BF216-52E7-42AA-8C66-2AC1299956DF}" dt="2023-02-21T17:47:42.063" v="1021" actId="26606"/>
          <ac:spMkLst>
            <pc:docMk/>
            <pc:sldMk cId="939875016" sldId="301"/>
            <ac:spMk id="8" creationId="{100EDD19-6802-4EC3-95CE-CFFAB042CFD6}"/>
          </ac:spMkLst>
        </pc:spChg>
        <pc:spChg chg="add">
          <ac:chgData name="Jeffrey, Justin (DPH)" userId="688d1829-e65b-474d-900a-b54ace26d5c6" providerId="ADAL" clId="{3A6BF216-52E7-42AA-8C66-2AC1299956DF}" dt="2023-02-21T17:47:42.063" v="1021" actId="26606"/>
          <ac:spMkLst>
            <pc:docMk/>
            <pc:sldMk cId="939875016" sldId="301"/>
            <ac:spMk id="10" creationId="{DB17E863-922E-4C26-BD64-E8FD41D28661}"/>
          </ac:spMkLst>
        </pc:spChg>
      </pc:sldChg>
      <pc:sldChg chg="addSp delSp modSp new mod ord setBg setClrOvrMap">
        <pc:chgData name="Jeffrey, Justin (DPH)" userId="688d1829-e65b-474d-900a-b54ace26d5c6" providerId="ADAL" clId="{3A6BF216-52E7-42AA-8C66-2AC1299956DF}" dt="2023-03-07T19:19:46.907" v="1034" actId="26606"/>
        <pc:sldMkLst>
          <pc:docMk/>
          <pc:sldMk cId="4237909891" sldId="302"/>
        </pc:sldMkLst>
        <pc:spChg chg="mod">
          <ac:chgData name="Jeffrey, Justin (DPH)" userId="688d1829-e65b-474d-900a-b54ace26d5c6" providerId="ADAL" clId="{3A6BF216-52E7-42AA-8C66-2AC1299956DF}" dt="2023-03-07T19:19:46.907" v="1034" actId="26606"/>
          <ac:spMkLst>
            <pc:docMk/>
            <pc:sldMk cId="4237909891" sldId="302"/>
            <ac:spMk id="2" creationId="{41FCD89D-1755-74F3-505A-E9B944A81917}"/>
          </ac:spMkLst>
        </pc:spChg>
        <pc:spChg chg="del">
          <ac:chgData name="Jeffrey, Justin (DPH)" userId="688d1829-e65b-474d-900a-b54ace26d5c6" providerId="ADAL" clId="{3A6BF216-52E7-42AA-8C66-2AC1299956DF}" dt="2023-03-07T19:19:46.907" v="1034" actId="26606"/>
          <ac:spMkLst>
            <pc:docMk/>
            <pc:sldMk cId="4237909891" sldId="302"/>
            <ac:spMk id="3" creationId="{387D0EEA-A747-40EC-9473-7F873DD8DB2A}"/>
          </ac:spMkLst>
        </pc:spChg>
        <pc:spChg chg="add">
          <ac:chgData name="Jeffrey, Justin (DPH)" userId="688d1829-e65b-474d-900a-b54ace26d5c6" providerId="ADAL" clId="{3A6BF216-52E7-42AA-8C66-2AC1299956DF}" dt="2023-03-07T19:19:46.907" v="1034" actId="26606"/>
          <ac:spMkLst>
            <pc:docMk/>
            <pc:sldMk cId="4237909891" sldId="302"/>
            <ac:spMk id="8" creationId="{66B332A4-D438-4773-A77F-5ED49A448D9D}"/>
          </ac:spMkLst>
        </pc:spChg>
        <pc:spChg chg="add">
          <ac:chgData name="Jeffrey, Justin (DPH)" userId="688d1829-e65b-474d-900a-b54ace26d5c6" providerId="ADAL" clId="{3A6BF216-52E7-42AA-8C66-2AC1299956DF}" dt="2023-03-07T19:19:46.907" v="1034" actId="26606"/>
          <ac:spMkLst>
            <pc:docMk/>
            <pc:sldMk cId="4237909891" sldId="302"/>
            <ac:spMk id="10" creationId="{DF9AD32D-FF05-44F4-BD4D-9CEE89B71EB9}"/>
          </ac:spMkLst>
        </pc:spChg>
      </pc:sldChg>
      <pc:sldChg chg="addSp delSp modSp new mod setBg">
        <pc:chgData name="Jeffrey, Justin (DPH)" userId="688d1829-e65b-474d-900a-b54ace26d5c6" providerId="ADAL" clId="{3A6BF216-52E7-42AA-8C66-2AC1299956DF}" dt="2023-03-07T19:20:23.765" v="1038" actId="26606"/>
        <pc:sldMkLst>
          <pc:docMk/>
          <pc:sldMk cId="2015320370" sldId="303"/>
        </pc:sldMkLst>
        <pc:spChg chg="mod">
          <ac:chgData name="Jeffrey, Justin (DPH)" userId="688d1829-e65b-474d-900a-b54ace26d5c6" providerId="ADAL" clId="{3A6BF216-52E7-42AA-8C66-2AC1299956DF}" dt="2023-03-07T19:20:23.765" v="1038" actId="26606"/>
          <ac:spMkLst>
            <pc:docMk/>
            <pc:sldMk cId="2015320370" sldId="303"/>
            <ac:spMk id="2" creationId="{16448297-D1C8-40F6-8266-980D5F3F376B}"/>
          </ac:spMkLst>
        </pc:spChg>
        <pc:spChg chg="del mod">
          <ac:chgData name="Jeffrey, Justin (DPH)" userId="688d1829-e65b-474d-900a-b54ace26d5c6" providerId="ADAL" clId="{3A6BF216-52E7-42AA-8C66-2AC1299956DF}" dt="2023-03-07T19:20:23.765" v="1038" actId="26606"/>
          <ac:spMkLst>
            <pc:docMk/>
            <pc:sldMk cId="2015320370" sldId="303"/>
            <ac:spMk id="3" creationId="{72228B70-4A1D-29FA-258E-BAB7D1C201A0}"/>
          </ac:spMkLst>
        </pc:spChg>
        <pc:spChg chg="add">
          <ac:chgData name="Jeffrey, Justin (DPH)" userId="688d1829-e65b-474d-900a-b54ace26d5c6" providerId="ADAL" clId="{3A6BF216-52E7-42AA-8C66-2AC1299956DF}" dt="2023-03-07T19:20:23.765" v="1038" actId="26606"/>
          <ac:spMkLst>
            <pc:docMk/>
            <pc:sldMk cId="2015320370" sldId="303"/>
            <ac:spMk id="9" creationId="{B819A166-7571-4003-A6B8-B62034C3ED30}"/>
          </ac:spMkLst>
        </pc:spChg>
        <pc:graphicFrameChg chg="add">
          <ac:chgData name="Jeffrey, Justin (DPH)" userId="688d1829-e65b-474d-900a-b54ace26d5c6" providerId="ADAL" clId="{3A6BF216-52E7-42AA-8C66-2AC1299956DF}" dt="2023-03-07T19:20:23.765" v="1038" actId="26606"/>
          <ac:graphicFrameMkLst>
            <pc:docMk/>
            <pc:sldMk cId="2015320370" sldId="303"/>
            <ac:graphicFrameMk id="5" creationId="{C9AA1A47-B128-008B-C477-161ADB756E40}"/>
          </ac:graphicFrameMkLst>
        </pc:graphicFrameChg>
      </pc:sldChg>
      <pc:sldChg chg="addSp delSp modSp new mod setBg">
        <pc:chgData name="Jeffrey, Justin (DPH)" userId="688d1829-e65b-474d-900a-b54ace26d5c6" providerId="ADAL" clId="{3A6BF216-52E7-42AA-8C66-2AC1299956DF}" dt="2023-03-07T19:22:17.246" v="1054" actId="26606"/>
        <pc:sldMkLst>
          <pc:docMk/>
          <pc:sldMk cId="3517345117" sldId="304"/>
        </pc:sldMkLst>
        <pc:spChg chg="mod">
          <ac:chgData name="Jeffrey, Justin (DPH)" userId="688d1829-e65b-474d-900a-b54ace26d5c6" providerId="ADAL" clId="{3A6BF216-52E7-42AA-8C66-2AC1299956DF}" dt="2023-03-07T19:22:17.246" v="1054" actId="26606"/>
          <ac:spMkLst>
            <pc:docMk/>
            <pc:sldMk cId="3517345117" sldId="304"/>
            <ac:spMk id="2" creationId="{7A2FC86F-8747-1A98-91F5-9BABD60C95A9}"/>
          </ac:spMkLst>
        </pc:spChg>
        <pc:spChg chg="del mod">
          <ac:chgData name="Jeffrey, Justin (DPH)" userId="688d1829-e65b-474d-900a-b54ace26d5c6" providerId="ADAL" clId="{3A6BF216-52E7-42AA-8C66-2AC1299956DF}" dt="2023-03-07T19:22:17.246" v="1054" actId="26606"/>
          <ac:spMkLst>
            <pc:docMk/>
            <pc:sldMk cId="3517345117" sldId="304"/>
            <ac:spMk id="3" creationId="{783B496E-62CF-E66D-0091-07F2582E910A}"/>
          </ac:spMkLst>
        </pc:spChg>
        <pc:spChg chg="add">
          <ac:chgData name="Jeffrey, Justin (DPH)" userId="688d1829-e65b-474d-900a-b54ace26d5c6" providerId="ADAL" clId="{3A6BF216-52E7-42AA-8C66-2AC1299956DF}" dt="2023-03-07T19:22:17.246" v="1054" actId="26606"/>
          <ac:spMkLst>
            <pc:docMk/>
            <pc:sldMk cId="3517345117" sldId="304"/>
            <ac:spMk id="9" creationId="{B819A166-7571-4003-A6B8-B62034C3ED30}"/>
          </ac:spMkLst>
        </pc:spChg>
        <pc:graphicFrameChg chg="add">
          <ac:chgData name="Jeffrey, Justin (DPH)" userId="688d1829-e65b-474d-900a-b54ace26d5c6" providerId="ADAL" clId="{3A6BF216-52E7-42AA-8C66-2AC1299956DF}" dt="2023-03-07T19:22:17.246" v="1054" actId="26606"/>
          <ac:graphicFrameMkLst>
            <pc:docMk/>
            <pc:sldMk cId="3517345117" sldId="304"/>
            <ac:graphicFrameMk id="5" creationId="{C5A62494-81FE-5C56-CD86-ECBC04B1CF63}"/>
          </ac:graphicFrameMkLst>
        </pc:graphicFrameChg>
      </pc:sldChg>
      <pc:sldChg chg="addSp delSp modSp new mod setBg">
        <pc:chgData name="Jeffrey, Justin (DPH)" userId="688d1829-e65b-474d-900a-b54ace26d5c6" providerId="ADAL" clId="{3A6BF216-52E7-42AA-8C66-2AC1299956DF}" dt="2023-03-07T19:23:04.151" v="1058" actId="26606"/>
        <pc:sldMkLst>
          <pc:docMk/>
          <pc:sldMk cId="2191763140" sldId="305"/>
        </pc:sldMkLst>
        <pc:spChg chg="mod">
          <ac:chgData name="Jeffrey, Justin (DPH)" userId="688d1829-e65b-474d-900a-b54ace26d5c6" providerId="ADAL" clId="{3A6BF216-52E7-42AA-8C66-2AC1299956DF}" dt="2023-03-07T19:23:04.151" v="1058" actId="26606"/>
          <ac:spMkLst>
            <pc:docMk/>
            <pc:sldMk cId="2191763140" sldId="305"/>
            <ac:spMk id="2" creationId="{64EE9BF1-A84C-447E-8378-3085B045AA93}"/>
          </ac:spMkLst>
        </pc:spChg>
        <pc:spChg chg="del mod">
          <ac:chgData name="Jeffrey, Justin (DPH)" userId="688d1829-e65b-474d-900a-b54ace26d5c6" providerId="ADAL" clId="{3A6BF216-52E7-42AA-8C66-2AC1299956DF}" dt="2023-03-07T19:23:04.151" v="1058" actId="26606"/>
          <ac:spMkLst>
            <pc:docMk/>
            <pc:sldMk cId="2191763140" sldId="305"/>
            <ac:spMk id="3" creationId="{4DA9B913-1B13-7DD6-5E83-A82F1632619A}"/>
          </ac:spMkLst>
        </pc:spChg>
        <pc:spChg chg="add">
          <ac:chgData name="Jeffrey, Justin (DPH)" userId="688d1829-e65b-474d-900a-b54ace26d5c6" providerId="ADAL" clId="{3A6BF216-52E7-42AA-8C66-2AC1299956DF}" dt="2023-03-07T19:23:04.151" v="1058" actId="26606"/>
          <ac:spMkLst>
            <pc:docMk/>
            <pc:sldMk cId="2191763140" sldId="305"/>
            <ac:spMk id="9" creationId="{B819A166-7571-4003-A6B8-B62034C3ED30}"/>
          </ac:spMkLst>
        </pc:spChg>
        <pc:graphicFrameChg chg="add">
          <ac:chgData name="Jeffrey, Justin (DPH)" userId="688d1829-e65b-474d-900a-b54ace26d5c6" providerId="ADAL" clId="{3A6BF216-52E7-42AA-8C66-2AC1299956DF}" dt="2023-03-07T19:23:04.151" v="1058" actId="26606"/>
          <ac:graphicFrameMkLst>
            <pc:docMk/>
            <pc:sldMk cId="2191763140" sldId="305"/>
            <ac:graphicFrameMk id="5" creationId="{7372A3BB-709F-E341-3D54-CC661F6877BF}"/>
          </ac:graphicFrameMkLst>
        </pc:graphicFrameChg>
      </pc:sldChg>
      <pc:sldChg chg="addSp delSp modSp new mod setBg">
        <pc:chgData name="Jeffrey, Justin (DPH)" userId="688d1829-e65b-474d-900a-b54ace26d5c6" providerId="ADAL" clId="{3A6BF216-52E7-42AA-8C66-2AC1299956DF}" dt="2023-03-07T19:24:08.285" v="1062" actId="26606"/>
        <pc:sldMkLst>
          <pc:docMk/>
          <pc:sldMk cId="1884731932" sldId="306"/>
        </pc:sldMkLst>
        <pc:spChg chg="mod">
          <ac:chgData name="Jeffrey, Justin (DPH)" userId="688d1829-e65b-474d-900a-b54ace26d5c6" providerId="ADAL" clId="{3A6BF216-52E7-42AA-8C66-2AC1299956DF}" dt="2023-03-07T19:24:08.285" v="1062" actId="26606"/>
          <ac:spMkLst>
            <pc:docMk/>
            <pc:sldMk cId="1884731932" sldId="306"/>
            <ac:spMk id="2" creationId="{BC2F9979-EC3B-9B70-84F8-1014376B9DE1}"/>
          </ac:spMkLst>
        </pc:spChg>
        <pc:spChg chg="del mod">
          <ac:chgData name="Jeffrey, Justin (DPH)" userId="688d1829-e65b-474d-900a-b54ace26d5c6" providerId="ADAL" clId="{3A6BF216-52E7-42AA-8C66-2AC1299956DF}" dt="2023-03-07T19:24:08.285" v="1062" actId="26606"/>
          <ac:spMkLst>
            <pc:docMk/>
            <pc:sldMk cId="1884731932" sldId="306"/>
            <ac:spMk id="3" creationId="{CCB56972-D714-A4B4-EEA1-1B1E5F827B21}"/>
          </ac:spMkLst>
        </pc:spChg>
        <pc:spChg chg="add">
          <ac:chgData name="Jeffrey, Justin (DPH)" userId="688d1829-e65b-474d-900a-b54ace26d5c6" providerId="ADAL" clId="{3A6BF216-52E7-42AA-8C66-2AC1299956DF}" dt="2023-03-07T19:24:08.285" v="1062" actId="26606"/>
          <ac:spMkLst>
            <pc:docMk/>
            <pc:sldMk cId="1884731932" sldId="306"/>
            <ac:spMk id="9" creationId="{B819A166-7571-4003-A6B8-B62034C3ED30}"/>
          </ac:spMkLst>
        </pc:spChg>
        <pc:graphicFrameChg chg="add">
          <ac:chgData name="Jeffrey, Justin (DPH)" userId="688d1829-e65b-474d-900a-b54ace26d5c6" providerId="ADAL" clId="{3A6BF216-52E7-42AA-8C66-2AC1299956DF}" dt="2023-03-07T19:24:08.285" v="1062" actId="26606"/>
          <ac:graphicFrameMkLst>
            <pc:docMk/>
            <pc:sldMk cId="1884731932" sldId="306"/>
            <ac:graphicFrameMk id="5" creationId="{9F0EE6C9-7434-FED3-1DC5-780E150F751B}"/>
          </ac:graphicFrameMkLst>
        </pc:graphicFrameChg>
      </pc:sldChg>
      <pc:sldChg chg="addSp modSp new mod setBg">
        <pc:chgData name="Jeffrey, Justin (DPH)" userId="688d1829-e65b-474d-900a-b54ace26d5c6" providerId="ADAL" clId="{3A6BF216-52E7-42AA-8C66-2AC1299956DF}" dt="2023-03-07T19:24:51.741" v="1066" actId="26606"/>
        <pc:sldMkLst>
          <pc:docMk/>
          <pc:sldMk cId="4209380963" sldId="307"/>
        </pc:sldMkLst>
        <pc:spChg chg="mod">
          <ac:chgData name="Jeffrey, Justin (DPH)" userId="688d1829-e65b-474d-900a-b54ace26d5c6" providerId="ADAL" clId="{3A6BF216-52E7-42AA-8C66-2AC1299956DF}" dt="2023-03-07T19:24:51.741" v="1066" actId="26606"/>
          <ac:spMkLst>
            <pc:docMk/>
            <pc:sldMk cId="4209380963" sldId="307"/>
            <ac:spMk id="2" creationId="{03FB6253-F851-7E37-A917-1A1F2A64346C}"/>
          </ac:spMkLst>
        </pc:spChg>
        <pc:spChg chg="mod">
          <ac:chgData name="Jeffrey, Justin (DPH)" userId="688d1829-e65b-474d-900a-b54ace26d5c6" providerId="ADAL" clId="{3A6BF216-52E7-42AA-8C66-2AC1299956DF}" dt="2023-03-07T19:24:51.741" v="1066" actId="26606"/>
          <ac:spMkLst>
            <pc:docMk/>
            <pc:sldMk cId="4209380963" sldId="307"/>
            <ac:spMk id="3" creationId="{A35790E0-2E89-C983-CB37-F9A292788557}"/>
          </ac:spMkLst>
        </pc:spChg>
        <pc:spChg chg="add">
          <ac:chgData name="Jeffrey, Justin (DPH)" userId="688d1829-e65b-474d-900a-b54ace26d5c6" providerId="ADAL" clId="{3A6BF216-52E7-42AA-8C66-2AC1299956DF}" dt="2023-03-07T19:24:51.741" v="1066" actId="26606"/>
          <ac:spMkLst>
            <pc:docMk/>
            <pc:sldMk cId="4209380963" sldId="307"/>
            <ac:spMk id="8" creationId="{907EF6B7-1338-4443-8C46-6A318D952DFD}"/>
          </ac:spMkLst>
        </pc:spChg>
        <pc:spChg chg="add">
          <ac:chgData name="Jeffrey, Justin (DPH)" userId="688d1829-e65b-474d-900a-b54ace26d5c6" providerId="ADAL" clId="{3A6BF216-52E7-42AA-8C66-2AC1299956DF}" dt="2023-03-07T19:24:51.741" v="1066" actId="26606"/>
          <ac:spMkLst>
            <pc:docMk/>
            <pc:sldMk cId="4209380963" sldId="307"/>
            <ac:spMk id="10" creationId="{DAAE4CDD-124C-4DCF-9584-B6033B545DD5}"/>
          </ac:spMkLst>
        </pc:spChg>
        <pc:spChg chg="add">
          <ac:chgData name="Jeffrey, Justin (DPH)" userId="688d1829-e65b-474d-900a-b54ace26d5c6" providerId="ADAL" clId="{3A6BF216-52E7-42AA-8C66-2AC1299956DF}" dt="2023-03-07T19:24:51.741" v="1066" actId="26606"/>
          <ac:spMkLst>
            <pc:docMk/>
            <pc:sldMk cId="4209380963" sldId="307"/>
            <ac:spMk id="12" creationId="{081E4A58-353D-44AE-B2FC-2A74E2E400F7}"/>
          </ac:spMkLst>
        </pc:spChg>
      </pc:sldChg>
      <pc:sldChg chg="addSp modSp new mod setBg">
        <pc:chgData name="Jeffrey, Justin (DPH)" userId="688d1829-e65b-474d-900a-b54ace26d5c6" providerId="ADAL" clId="{3A6BF216-52E7-42AA-8C66-2AC1299956DF}" dt="2023-03-07T19:25:23.813" v="1070" actId="26606"/>
        <pc:sldMkLst>
          <pc:docMk/>
          <pc:sldMk cId="1308959794" sldId="308"/>
        </pc:sldMkLst>
        <pc:spChg chg="mod">
          <ac:chgData name="Jeffrey, Justin (DPH)" userId="688d1829-e65b-474d-900a-b54ace26d5c6" providerId="ADAL" clId="{3A6BF216-52E7-42AA-8C66-2AC1299956DF}" dt="2023-03-07T19:25:23.813" v="1070" actId="26606"/>
          <ac:spMkLst>
            <pc:docMk/>
            <pc:sldMk cId="1308959794" sldId="308"/>
            <ac:spMk id="2" creationId="{3BB51601-BB3C-AF84-5C2B-8747F22ABB1B}"/>
          </ac:spMkLst>
        </pc:spChg>
        <pc:spChg chg="mod">
          <ac:chgData name="Jeffrey, Justin (DPH)" userId="688d1829-e65b-474d-900a-b54ace26d5c6" providerId="ADAL" clId="{3A6BF216-52E7-42AA-8C66-2AC1299956DF}" dt="2023-03-07T19:25:23.813" v="1070" actId="26606"/>
          <ac:spMkLst>
            <pc:docMk/>
            <pc:sldMk cId="1308959794" sldId="308"/>
            <ac:spMk id="3" creationId="{97DDC6A8-F4A4-338D-A359-9A772972994A}"/>
          </ac:spMkLst>
        </pc:spChg>
        <pc:spChg chg="add">
          <ac:chgData name="Jeffrey, Justin (DPH)" userId="688d1829-e65b-474d-900a-b54ace26d5c6" providerId="ADAL" clId="{3A6BF216-52E7-42AA-8C66-2AC1299956DF}" dt="2023-03-07T19:25:23.813" v="1070" actId="26606"/>
          <ac:spMkLst>
            <pc:docMk/>
            <pc:sldMk cId="1308959794" sldId="308"/>
            <ac:spMk id="8" creationId="{907EF6B7-1338-4443-8C46-6A318D952DFD}"/>
          </ac:spMkLst>
        </pc:spChg>
        <pc:spChg chg="add">
          <ac:chgData name="Jeffrey, Justin (DPH)" userId="688d1829-e65b-474d-900a-b54ace26d5c6" providerId="ADAL" clId="{3A6BF216-52E7-42AA-8C66-2AC1299956DF}" dt="2023-03-07T19:25:23.813" v="1070" actId="26606"/>
          <ac:spMkLst>
            <pc:docMk/>
            <pc:sldMk cId="1308959794" sldId="308"/>
            <ac:spMk id="10" creationId="{DAAE4CDD-124C-4DCF-9584-B6033B545DD5}"/>
          </ac:spMkLst>
        </pc:spChg>
        <pc:spChg chg="add">
          <ac:chgData name="Jeffrey, Justin (DPH)" userId="688d1829-e65b-474d-900a-b54ace26d5c6" providerId="ADAL" clId="{3A6BF216-52E7-42AA-8C66-2AC1299956DF}" dt="2023-03-07T19:25:23.813" v="1070" actId="26606"/>
          <ac:spMkLst>
            <pc:docMk/>
            <pc:sldMk cId="1308959794" sldId="308"/>
            <ac:spMk id="12" creationId="{081E4A58-353D-44AE-B2FC-2A74E2E400F7}"/>
          </ac:spMkLst>
        </pc:spChg>
      </pc:sldChg>
      <pc:sldChg chg="addSp modSp new mod setBg">
        <pc:chgData name="Jeffrey, Justin (DPH)" userId="688d1829-e65b-474d-900a-b54ace26d5c6" providerId="ADAL" clId="{3A6BF216-52E7-42AA-8C66-2AC1299956DF}" dt="2023-03-07T21:05:21.150" v="1075" actId="26606"/>
        <pc:sldMkLst>
          <pc:docMk/>
          <pc:sldMk cId="750133853" sldId="309"/>
        </pc:sldMkLst>
        <pc:spChg chg="mod">
          <ac:chgData name="Jeffrey, Justin (DPH)" userId="688d1829-e65b-474d-900a-b54ace26d5c6" providerId="ADAL" clId="{3A6BF216-52E7-42AA-8C66-2AC1299956DF}" dt="2023-03-07T21:05:21.150" v="1075" actId="26606"/>
          <ac:spMkLst>
            <pc:docMk/>
            <pc:sldMk cId="750133853" sldId="309"/>
            <ac:spMk id="2" creationId="{31199B4B-693C-ADA8-1E82-9067BB5C718C}"/>
          </ac:spMkLst>
        </pc:spChg>
        <pc:spChg chg="mod">
          <ac:chgData name="Jeffrey, Justin (DPH)" userId="688d1829-e65b-474d-900a-b54ace26d5c6" providerId="ADAL" clId="{3A6BF216-52E7-42AA-8C66-2AC1299956DF}" dt="2023-03-07T21:05:21.150" v="1075" actId="26606"/>
          <ac:spMkLst>
            <pc:docMk/>
            <pc:sldMk cId="750133853" sldId="309"/>
            <ac:spMk id="3" creationId="{4E839C4F-5B1E-BD5B-78EC-2354831E3D81}"/>
          </ac:spMkLst>
        </pc:spChg>
        <pc:spChg chg="add">
          <ac:chgData name="Jeffrey, Justin (DPH)" userId="688d1829-e65b-474d-900a-b54ace26d5c6" providerId="ADAL" clId="{3A6BF216-52E7-42AA-8C66-2AC1299956DF}" dt="2023-03-07T21:05:21.150" v="1075" actId="26606"/>
          <ac:spMkLst>
            <pc:docMk/>
            <pc:sldMk cId="750133853" sldId="309"/>
            <ac:spMk id="8" creationId="{907EF6B7-1338-4443-8C46-6A318D952DFD}"/>
          </ac:spMkLst>
        </pc:spChg>
        <pc:spChg chg="add">
          <ac:chgData name="Jeffrey, Justin (DPH)" userId="688d1829-e65b-474d-900a-b54ace26d5c6" providerId="ADAL" clId="{3A6BF216-52E7-42AA-8C66-2AC1299956DF}" dt="2023-03-07T21:05:21.150" v="1075" actId="26606"/>
          <ac:spMkLst>
            <pc:docMk/>
            <pc:sldMk cId="750133853" sldId="309"/>
            <ac:spMk id="10" creationId="{DAAE4CDD-124C-4DCF-9584-B6033B545DD5}"/>
          </ac:spMkLst>
        </pc:spChg>
        <pc:spChg chg="add">
          <ac:chgData name="Jeffrey, Justin (DPH)" userId="688d1829-e65b-474d-900a-b54ace26d5c6" providerId="ADAL" clId="{3A6BF216-52E7-42AA-8C66-2AC1299956DF}" dt="2023-03-07T21:05:21.150" v="1075" actId="26606"/>
          <ac:spMkLst>
            <pc:docMk/>
            <pc:sldMk cId="750133853" sldId="309"/>
            <ac:spMk id="12" creationId="{081E4A58-353D-44AE-B2FC-2A74E2E400F7}"/>
          </ac:spMkLst>
        </pc:spChg>
      </pc:sldChg>
      <pc:sldChg chg="addSp delSp modSp new mod setBg">
        <pc:chgData name="Jeffrey, Justin (DPH)" userId="688d1829-e65b-474d-900a-b54ace26d5c6" providerId="ADAL" clId="{3A6BF216-52E7-42AA-8C66-2AC1299956DF}" dt="2023-03-07T21:10:50.064" v="1090" actId="26606"/>
        <pc:sldMkLst>
          <pc:docMk/>
          <pc:sldMk cId="45796187" sldId="310"/>
        </pc:sldMkLst>
        <pc:spChg chg="mod">
          <ac:chgData name="Jeffrey, Justin (DPH)" userId="688d1829-e65b-474d-900a-b54ace26d5c6" providerId="ADAL" clId="{3A6BF216-52E7-42AA-8C66-2AC1299956DF}" dt="2023-03-07T21:10:50.064" v="1090" actId="26606"/>
          <ac:spMkLst>
            <pc:docMk/>
            <pc:sldMk cId="45796187" sldId="310"/>
            <ac:spMk id="2" creationId="{BEF7F94E-B5A8-DB0E-D7B8-4F4924607E4B}"/>
          </ac:spMkLst>
        </pc:spChg>
        <pc:spChg chg="mod">
          <ac:chgData name="Jeffrey, Justin (DPH)" userId="688d1829-e65b-474d-900a-b54ace26d5c6" providerId="ADAL" clId="{3A6BF216-52E7-42AA-8C66-2AC1299956DF}" dt="2023-03-07T21:10:50.064" v="1090" actId="26606"/>
          <ac:spMkLst>
            <pc:docMk/>
            <pc:sldMk cId="45796187" sldId="310"/>
            <ac:spMk id="3" creationId="{A7649A80-8E51-0A34-DBEF-0EE9FC1447F0}"/>
          </ac:spMkLst>
        </pc:spChg>
        <pc:spChg chg="add del">
          <ac:chgData name="Jeffrey, Justin (DPH)" userId="688d1829-e65b-474d-900a-b54ace26d5c6" providerId="ADAL" clId="{3A6BF216-52E7-42AA-8C66-2AC1299956DF}" dt="2023-03-07T21:10:50.049" v="1089" actId="26606"/>
          <ac:spMkLst>
            <pc:docMk/>
            <pc:sldMk cId="45796187" sldId="310"/>
            <ac:spMk id="8" creationId="{1BB867FF-FC45-48F7-8104-F89BE54909F1}"/>
          </ac:spMkLst>
        </pc:spChg>
        <pc:spChg chg="add del">
          <ac:chgData name="Jeffrey, Justin (DPH)" userId="688d1829-e65b-474d-900a-b54ace26d5c6" providerId="ADAL" clId="{3A6BF216-52E7-42AA-8C66-2AC1299956DF}" dt="2023-03-07T21:10:50.049" v="1089" actId="26606"/>
          <ac:spMkLst>
            <pc:docMk/>
            <pc:sldMk cId="45796187" sldId="310"/>
            <ac:spMk id="10" creationId="{8BB56887-D0D5-4F0C-9E19-7247EB83C8B7}"/>
          </ac:spMkLst>
        </pc:spChg>
        <pc:spChg chg="add del">
          <ac:chgData name="Jeffrey, Justin (DPH)" userId="688d1829-e65b-474d-900a-b54ace26d5c6" providerId="ADAL" clId="{3A6BF216-52E7-42AA-8C66-2AC1299956DF}" dt="2023-03-07T21:10:50.049" v="1089" actId="26606"/>
          <ac:spMkLst>
            <pc:docMk/>
            <pc:sldMk cId="45796187" sldId="310"/>
            <ac:spMk id="12" creationId="{081E4A58-353D-44AE-B2FC-2A74E2E400F7}"/>
          </ac:spMkLst>
        </pc:spChg>
        <pc:spChg chg="add">
          <ac:chgData name="Jeffrey, Justin (DPH)" userId="688d1829-e65b-474d-900a-b54ace26d5c6" providerId="ADAL" clId="{3A6BF216-52E7-42AA-8C66-2AC1299956DF}" dt="2023-03-07T21:10:50.064" v="1090" actId="26606"/>
          <ac:spMkLst>
            <pc:docMk/>
            <pc:sldMk cId="45796187" sldId="310"/>
            <ac:spMk id="14" creationId="{907EF6B7-1338-4443-8C46-6A318D952DFD}"/>
          </ac:spMkLst>
        </pc:spChg>
        <pc:spChg chg="add">
          <ac:chgData name="Jeffrey, Justin (DPH)" userId="688d1829-e65b-474d-900a-b54ace26d5c6" providerId="ADAL" clId="{3A6BF216-52E7-42AA-8C66-2AC1299956DF}" dt="2023-03-07T21:10:50.064" v="1090" actId="26606"/>
          <ac:spMkLst>
            <pc:docMk/>
            <pc:sldMk cId="45796187" sldId="310"/>
            <ac:spMk id="15" creationId="{DAAE4CDD-124C-4DCF-9584-B6033B545DD5}"/>
          </ac:spMkLst>
        </pc:spChg>
        <pc:spChg chg="add">
          <ac:chgData name="Jeffrey, Justin (DPH)" userId="688d1829-e65b-474d-900a-b54ace26d5c6" providerId="ADAL" clId="{3A6BF216-52E7-42AA-8C66-2AC1299956DF}" dt="2023-03-07T21:10:50.064" v="1090" actId="26606"/>
          <ac:spMkLst>
            <pc:docMk/>
            <pc:sldMk cId="45796187" sldId="310"/>
            <ac:spMk id="16" creationId="{081E4A58-353D-44AE-B2FC-2A74E2E400F7}"/>
          </ac:spMkLst>
        </pc:spChg>
      </pc:sldChg>
      <pc:sldChg chg="addSp delSp modSp new mod setBg">
        <pc:chgData name="Jeffrey, Justin (DPH)" userId="688d1829-e65b-474d-900a-b54ace26d5c6" providerId="ADAL" clId="{3A6BF216-52E7-42AA-8C66-2AC1299956DF}" dt="2023-03-07T21:48:12.112" v="1121" actId="26606"/>
        <pc:sldMkLst>
          <pc:docMk/>
          <pc:sldMk cId="1629748030" sldId="311"/>
        </pc:sldMkLst>
        <pc:spChg chg="mod">
          <ac:chgData name="Jeffrey, Justin (DPH)" userId="688d1829-e65b-474d-900a-b54ace26d5c6" providerId="ADAL" clId="{3A6BF216-52E7-42AA-8C66-2AC1299956DF}" dt="2023-03-07T21:48:12.112" v="1121" actId="26606"/>
          <ac:spMkLst>
            <pc:docMk/>
            <pc:sldMk cId="1629748030" sldId="311"/>
            <ac:spMk id="2" creationId="{E4337D58-C68F-ECB0-94EE-3678CD0DD524}"/>
          </ac:spMkLst>
        </pc:spChg>
        <pc:spChg chg="del">
          <ac:chgData name="Jeffrey, Justin (DPH)" userId="688d1829-e65b-474d-900a-b54ace26d5c6" providerId="ADAL" clId="{3A6BF216-52E7-42AA-8C66-2AC1299956DF}" dt="2023-03-07T21:48:01.940" v="1115" actId="22"/>
          <ac:spMkLst>
            <pc:docMk/>
            <pc:sldMk cId="1629748030" sldId="311"/>
            <ac:spMk id="3" creationId="{A36894AB-984D-E402-DB7D-20ED4507A009}"/>
          </ac:spMkLst>
        </pc:spChg>
        <pc:spChg chg="add">
          <ac:chgData name="Jeffrey, Justin (DPH)" userId="688d1829-e65b-474d-900a-b54ace26d5c6" providerId="ADAL" clId="{3A6BF216-52E7-42AA-8C66-2AC1299956DF}" dt="2023-03-07T21:48:12.112" v="1121" actId="26606"/>
          <ac:spMkLst>
            <pc:docMk/>
            <pc:sldMk cId="1629748030" sldId="311"/>
            <ac:spMk id="10" creationId="{D4771268-CB57-404A-9271-370EB28F6090}"/>
          </ac:spMkLst>
        </pc:spChg>
        <pc:picChg chg="add mod ord">
          <ac:chgData name="Jeffrey, Justin (DPH)" userId="688d1829-e65b-474d-900a-b54ace26d5c6" providerId="ADAL" clId="{3A6BF216-52E7-42AA-8C66-2AC1299956DF}" dt="2023-03-07T21:48:12.112" v="1121" actId="26606"/>
          <ac:picMkLst>
            <pc:docMk/>
            <pc:sldMk cId="1629748030" sldId="311"/>
            <ac:picMk id="5" creationId="{8A1C083A-8126-3168-EAE0-EF6D65735775}"/>
          </ac:picMkLst>
        </pc:picChg>
      </pc:sldChg>
      <pc:sldChg chg="addSp delSp modSp new mod setBg">
        <pc:chgData name="Jeffrey, Justin (DPH)" userId="688d1829-e65b-474d-900a-b54ace26d5c6" providerId="ADAL" clId="{3A6BF216-52E7-42AA-8C66-2AC1299956DF}" dt="2023-03-07T21:49:33.380" v="1130" actId="26606"/>
        <pc:sldMkLst>
          <pc:docMk/>
          <pc:sldMk cId="2662233713" sldId="312"/>
        </pc:sldMkLst>
        <pc:spChg chg="mod">
          <ac:chgData name="Jeffrey, Justin (DPH)" userId="688d1829-e65b-474d-900a-b54ace26d5c6" providerId="ADAL" clId="{3A6BF216-52E7-42AA-8C66-2AC1299956DF}" dt="2023-03-07T21:49:33.380" v="1130" actId="26606"/>
          <ac:spMkLst>
            <pc:docMk/>
            <pc:sldMk cId="2662233713" sldId="312"/>
            <ac:spMk id="2" creationId="{4B8FB5EB-2A1E-861E-0001-5D291A7E8541}"/>
          </ac:spMkLst>
        </pc:spChg>
        <pc:spChg chg="mod">
          <ac:chgData name="Jeffrey, Justin (DPH)" userId="688d1829-e65b-474d-900a-b54ace26d5c6" providerId="ADAL" clId="{3A6BF216-52E7-42AA-8C66-2AC1299956DF}" dt="2023-03-07T21:49:33.380" v="1130" actId="26606"/>
          <ac:spMkLst>
            <pc:docMk/>
            <pc:sldMk cId="2662233713" sldId="312"/>
            <ac:spMk id="3" creationId="{2BF040AC-566B-D89A-4F64-24311FF4C96C}"/>
          </ac:spMkLst>
        </pc:spChg>
        <pc:spChg chg="add del">
          <ac:chgData name="Jeffrey, Justin (DPH)" userId="688d1829-e65b-474d-900a-b54ace26d5c6" providerId="ADAL" clId="{3A6BF216-52E7-42AA-8C66-2AC1299956DF}" dt="2023-03-07T21:49:33.380" v="1130" actId="26606"/>
          <ac:spMkLst>
            <pc:docMk/>
            <pc:sldMk cId="2662233713" sldId="312"/>
            <ac:spMk id="8" creationId="{100EDD19-6802-4EC3-95CE-CFFAB042CFD6}"/>
          </ac:spMkLst>
        </pc:spChg>
        <pc:spChg chg="add del">
          <ac:chgData name="Jeffrey, Justin (DPH)" userId="688d1829-e65b-474d-900a-b54ace26d5c6" providerId="ADAL" clId="{3A6BF216-52E7-42AA-8C66-2AC1299956DF}" dt="2023-03-07T21:49:33.380" v="1130" actId="26606"/>
          <ac:spMkLst>
            <pc:docMk/>
            <pc:sldMk cId="2662233713" sldId="312"/>
            <ac:spMk id="10" creationId="{DB17E863-922E-4C26-BD64-E8FD41D28661}"/>
          </ac:spMkLst>
        </pc:spChg>
        <pc:spChg chg="add">
          <ac:chgData name="Jeffrey, Justin (DPH)" userId="688d1829-e65b-474d-900a-b54ace26d5c6" providerId="ADAL" clId="{3A6BF216-52E7-42AA-8C66-2AC1299956DF}" dt="2023-03-07T21:49:33.380" v="1130" actId="26606"/>
          <ac:spMkLst>
            <pc:docMk/>
            <pc:sldMk cId="2662233713" sldId="312"/>
            <ac:spMk id="15" creationId="{907EF6B7-1338-4443-8C46-6A318D952DFD}"/>
          </ac:spMkLst>
        </pc:spChg>
        <pc:spChg chg="add">
          <ac:chgData name="Jeffrey, Justin (DPH)" userId="688d1829-e65b-474d-900a-b54ace26d5c6" providerId="ADAL" clId="{3A6BF216-52E7-42AA-8C66-2AC1299956DF}" dt="2023-03-07T21:49:33.380" v="1130" actId="26606"/>
          <ac:spMkLst>
            <pc:docMk/>
            <pc:sldMk cId="2662233713" sldId="312"/>
            <ac:spMk id="17" creationId="{DAAE4CDD-124C-4DCF-9584-B6033B545DD5}"/>
          </ac:spMkLst>
        </pc:spChg>
        <pc:spChg chg="add">
          <ac:chgData name="Jeffrey, Justin (DPH)" userId="688d1829-e65b-474d-900a-b54ace26d5c6" providerId="ADAL" clId="{3A6BF216-52E7-42AA-8C66-2AC1299956DF}" dt="2023-03-07T21:49:33.380" v="1130" actId="26606"/>
          <ac:spMkLst>
            <pc:docMk/>
            <pc:sldMk cId="2662233713" sldId="312"/>
            <ac:spMk id="19" creationId="{081E4A58-353D-44AE-B2FC-2A74E2E400F7}"/>
          </ac:spMkLst>
        </pc:spChg>
      </pc:sldChg>
      <pc:sldChg chg="addSp delSp modSp new mod setBg">
        <pc:chgData name="Jeffrey, Justin (DPH)" userId="688d1829-e65b-474d-900a-b54ace26d5c6" providerId="ADAL" clId="{3A6BF216-52E7-42AA-8C66-2AC1299956DF}" dt="2023-03-07T21:50:34.660" v="1135" actId="26606"/>
        <pc:sldMkLst>
          <pc:docMk/>
          <pc:sldMk cId="2220377389" sldId="313"/>
        </pc:sldMkLst>
        <pc:spChg chg="mod">
          <ac:chgData name="Jeffrey, Justin (DPH)" userId="688d1829-e65b-474d-900a-b54ace26d5c6" providerId="ADAL" clId="{3A6BF216-52E7-42AA-8C66-2AC1299956DF}" dt="2023-03-07T21:50:34.660" v="1135" actId="26606"/>
          <ac:spMkLst>
            <pc:docMk/>
            <pc:sldMk cId="2220377389" sldId="313"/>
            <ac:spMk id="2" creationId="{8070D734-BE37-D48A-F297-C5A42642B5D9}"/>
          </ac:spMkLst>
        </pc:spChg>
        <pc:spChg chg="del mod">
          <ac:chgData name="Jeffrey, Justin (DPH)" userId="688d1829-e65b-474d-900a-b54ace26d5c6" providerId="ADAL" clId="{3A6BF216-52E7-42AA-8C66-2AC1299956DF}" dt="2023-03-07T21:50:34.660" v="1135" actId="26606"/>
          <ac:spMkLst>
            <pc:docMk/>
            <pc:sldMk cId="2220377389" sldId="313"/>
            <ac:spMk id="3" creationId="{3BA879F4-C1C5-D792-B077-AB5D5EFAC0B5}"/>
          </ac:spMkLst>
        </pc:spChg>
        <pc:spChg chg="add">
          <ac:chgData name="Jeffrey, Justin (DPH)" userId="688d1829-e65b-474d-900a-b54ace26d5c6" providerId="ADAL" clId="{3A6BF216-52E7-42AA-8C66-2AC1299956DF}" dt="2023-03-07T21:50:34.660" v="1135" actId="26606"/>
          <ac:spMkLst>
            <pc:docMk/>
            <pc:sldMk cId="2220377389" sldId="313"/>
            <ac:spMk id="9" creationId="{B819A166-7571-4003-A6B8-B62034C3ED30}"/>
          </ac:spMkLst>
        </pc:spChg>
        <pc:graphicFrameChg chg="add">
          <ac:chgData name="Jeffrey, Justin (DPH)" userId="688d1829-e65b-474d-900a-b54ace26d5c6" providerId="ADAL" clId="{3A6BF216-52E7-42AA-8C66-2AC1299956DF}" dt="2023-03-07T21:50:34.660" v="1135" actId="26606"/>
          <ac:graphicFrameMkLst>
            <pc:docMk/>
            <pc:sldMk cId="2220377389" sldId="313"/>
            <ac:graphicFrameMk id="5" creationId="{BC49D310-D37B-35A4-778F-E2877A030C05}"/>
          </ac:graphicFrameMkLst>
        </pc:graphicFrameChg>
      </pc:sldChg>
      <pc:sldChg chg="addSp delSp modSp new mod setBg">
        <pc:chgData name="Jeffrey, Justin (DPH)" userId="688d1829-e65b-474d-900a-b54ace26d5c6" providerId="ADAL" clId="{3A6BF216-52E7-42AA-8C66-2AC1299956DF}" dt="2023-03-07T22:06:45.347" v="1148" actId="26606"/>
        <pc:sldMkLst>
          <pc:docMk/>
          <pc:sldMk cId="3668457393" sldId="314"/>
        </pc:sldMkLst>
        <pc:spChg chg="del">
          <ac:chgData name="Jeffrey, Justin (DPH)" userId="688d1829-e65b-474d-900a-b54ace26d5c6" providerId="ADAL" clId="{3A6BF216-52E7-42AA-8C66-2AC1299956DF}" dt="2023-03-07T22:06:45.347" v="1148" actId="26606"/>
          <ac:spMkLst>
            <pc:docMk/>
            <pc:sldMk cId="3668457393" sldId="314"/>
            <ac:spMk id="2" creationId="{797046FE-5601-CB54-E868-FCA2495A80A8}"/>
          </ac:spMkLst>
        </pc:spChg>
        <pc:spChg chg="del">
          <ac:chgData name="Jeffrey, Justin (DPH)" userId="688d1829-e65b-474d-900a-b54ace26d5c6" providerId="ADAL" clId="{3A6BF216-52E7-42AA-8C66-2AC1299956DF}" dt="2023-03-07T22:06:37.579" v="1145" actId="22"/>
          <ac:spMkLst>
            <pc:docMk/>
            <pc:sldMk cId="3668457393" sldId="314"/>
            <ac:spMk id="3" creationId="{A1F1D3FA-4FA8-4383-4F52-FCAA2809D65B}"/>
          </ac:spMkLst>
        </pc:spChg>
        <pc:spChg chg="add">
          <ac:chgData name="Jeffrey, Justin (DPH)" userId="688d1829-e65b-474d-900a-b54ace26d5c6" providerId="ADAL" clId="{3A6BF216-52E7-42AA-8C66-2AC1299956DF}" dt="2023-03-07T22:06:45.347" v="1148" actId="26606"/>
          <ac:spMkLst>
            <pc:docMk/>
            <pc:sldMk cId="3668457393" sldId="314"/>
            <ac:spMk id="10" creationId="{42A4FC2C-047E-45A5-965D-8E1E3BF09BC6}"/>
          </ac:spMkLst>
        </pc:spChg>
        <pc:picChg chg="add mod ord">
          <ac:chgData name="Jeffrey, Justin (DPH)" userId="688d1829-e65b-474d-900a-b54ace26d5c6" providerId="ADAL" clId="{3A6BF216-52E7-42AA-8C66-2AC1299956DF}" dt="2023-03-07T22:06:45.347" v="1148" actId="26606"/>
          <ac:picMkLst>
            <pc:docMk/>
            <pc:sldMk cId="3668457393" sldId="314"/>
            <ac:picMk id="5" creationId="{CC06CD5A-7F0B-BD4C-442C-D3B4DCC30BF9}"/>
          </ac:picMkLst>
        </pc:picChg>
      </pc:sldChg>
      <pc:sldChg chg="addSp delSp modSp new mod setBg">
        <pc:chgData name="Jeffrey, Justin (DPH)" userId="688d1829-e65b-474d-900a-b54ace26d5c6" providerId="ADAL" clId="{3A6BF216-52E7-42AA-8C66-2AC1299956DF}" dt="2023-03-07T22:07:21.221" v="1151" actId="26606"/>
        <pc:sldMkLst>
          <pc:docMk/>
          <pc:sldMk cId="1561234874" sldId="315"/>
        </pc:sldMkLst>
        <pc:spChg chg="del">
          <ac:chgData name="Jeffrey, Justin (DPH)" userId="688d1829-e65b-474d-900a-b54ace26d5c6" providerId="ADAL" clId="{3A6BF216-52E7-42AA-8C66-2AC1299956DF}" dt="2023-03-07T22:07:21.221" v="1151" actId="26606"/>
          <ac:spMkLst>
            <pc:docMk/>
            <pc:sldMk cId="1561234874" sldId="315"/>
            <ac:spMk id="2" creationId="{99864D9C-A882-1D2B-1CC1-F3DB7D4310F6}"/>
          </ac:spMkLst>
        </pc:spChg>
        <pc:spChg chg="del">
          <ac:chgData name="Jeffrey, Justin (DPH)" userId="688d1829-e65b-474d-900a-b54ace26d5c6" providerId="ADAL" clId="{3A6BF216-52E7-42AA-8C66-2AC1299956DF}" dt="2023-03-07T22:07:19.050" v="1150" actId="22"/>
          <ac:spMkLst>
            <pc:docMk/>
            <pc:sldMk cId="1561234874" sldId="315"/>
            <ac:spMk id="3" creationId="{C3E21D27-3E77-E304-0884-4A8C9DB33436}"/>
          </ac:spMkLst>
        </pc:spChg>
        <pc:spChg chg="add">
          <ac:chgData name="Jeffrey, Justin (DPH)" userId="688d1829-e65b-474d-900a-b54ace26d5c6" providerId="ADAL" clId="{3A6BF216-52E7-42AA-8C66-2AC1299956DF}" dt="2023-03-07T22:07:21.221" v="1151" actId="26606"/>
          <ac:spMkLst>
            <pc:docMk/>
            <pc:sldMk cId="1561234874" sldId="315"/>
            <ac:spMk id="10" creationId="{42A4FC2C-047E-45A5-965D-8E1E3BF09BC6}"/>
          </ac:spMkLst>
        </pc:spChg>
        <pc:picChg chg="add mod ord">
          <ac:chgData name="Jeffrey, Justin (DPH)" userId="688d1829-e65b-474d-900a-b54ace26d5c6" providerId="ADAL" clId="{3A6BF216-52E7-42AA-8C66-2AC1299956DF}" dt="2023-03-07T22:07:21.221" v="1151" actId="26606"/>
          <ac:picMkLst>
            <pc:docMk/>
            <pc:sldMk cId="1561234874" sldId="315"/>
            <ac:picMk id="5" creationId="{E75F7E4B-0234-EEE6-54D5-6EA424F86345}"/>
          </ac:picMkLst>
        </pc:picChg>
      </pc:sldChg>
      <pc:sldChg chg="addSp delSp modSp new mod setBg">
        <pc:chgData name="Jeffrey, Justin (DPH)" userId="688d1829-e65b-474d-900a-b54ace26d5c6" providerId="ADAL" clId="{3A6BF216-52E7-42AA-8C66-2AC1299956DF}" dt="2023-03-07T22:08:09.452" v="1154" actId="26606"/>
        <pc:sldMkLst>
          <pc:docMk/>
          <pc:sldMk cId="1743842794" sldId="316"/>
        </pc:sldMkLst>
        <pc:spChg chg="del">
          <ac:chgData name="Jeffrey, Justin (DPH)" userId="688d1829-e65b-474d-900a-b54ace26d5c6" providerId="ADAL" clId="{3A6BF216-52E7-42AA-8C66-2AC1299956DF}" dt="2023-03-07T22:08:09.452" v="1154" actId="26606"/>
          <ac:spMkLst>
            <pc:docMk/>
            <pc:sldMk cId="1743842794" sldId="316"/>
            <ac:spMk id="2" creationId="{BBD204FB-EA21-DA8E-EBC6-EEEA2D351C37}"/>
          </ac:spMkLst>
        </pc:spChg>
        <pc:spChg chg="del">
          <ac:chgData name="Jeffrey, Justin (DPH)" userId="688d1829-e65b-474d-900a-b54ace26d5c6" providerId="ADAL" clId="{3A6BF216-52E7-42AA-8C66-2AC1299956DF}" dt="2023-03-07T22:08:07.158" v="1153" actId="22"/>
          <ac:spMkLst>
            <pc:docMk/>
            <pc:sldMk cId="1743842794" sldId="316"/>
            <ac:spMk id="3" creationId="{D09CFFE6-EDB0-AE6F-0961-14E2C80B40BA}"/>
          </ac:spMkLst>
        </pc:spChg>
        <pc:spChg chg="add">
          <ac:chgData name="Jeffrey, Justin (DPH)" userId="688d1829-e65b-474d-900a-b54ace26d5c6" providerId="ADAL" clId="{3A6BF216-52E7-42AA-8C66-2AC1299956DF}" dt="2023-03-07T22:08:09.452" v="1154" actId="26606"/>
          <ac:spMkLst>
            <pc:docMk/>
            <pc:sldMk cId="1743842794" sldId="316"/>
            <ac:spMk id="10" creationId="{42A4FC2C-047E-45A5-965D-8E1E3BF09BC6}"/>
          </ac:spMkLst>
        </pc:spChg>
        <pc:picChg chg="add mod ord">
          <ac:chgData name="Jeffrey, Justin (DPH)" userId="688d1829-e65b-474d-900a-b54ace26d5c6" providerId="ADAL" clId="{3A6BF216-52E7-42AA-8C66-2AC1299956DF}" dt="2023-03-07T22:08:09.452" v="1154" actId="26606"/>
          <ac:picMkLst>
            <pc:docMk/>
            <pc:sldMk cId="1743842794" sldId="316"/>
            <ac:picMk id="5" creationId="{AF9ECC36-DA21-67E5-3A48-80CC804C6B69}"/>
          </ac:picMkLst>
        </pc:picChg>
      </pc:sldChg>
      <pc:sldChg chg="addSp new mod">
        <pc:chgData name="Jeffrey, Justin (DPH)" userId="688d1829-e65b-474d-900a-b54ace26d5c6" providerId="ADAL" clId="{3A6BF216-52E7-42AA-8C66-2AC1299956DF}" dt="2023-03-07T22:09:00.358" v="1156" actId="22"/>
        <pc:sldMkLst>
          <pc:docMk/>
          <pc:sldMk cId="4287837150" sldId="317"/>
        </pc:sldMkLst>
        <pc:picChg chg="add">
          <ac:chgData name="Jeffrey, Justin (DPH)" userId="688d1829-e65b-474d-900a-b54ace26d5c6" providerId="ADAL" clId="{3A6BF216-52E7-42AA-8C66-2AC1299956DF}" dt="2023-03-07T22:09:00.358" v="1156" actId="22"/>
          <ac:picMkLst>
            <pc:docMk/>
            <pc:sldMk cId="4287837150" sldId="317"/>
            <ac:picMk id="5" creationId="{C313E0E1-BA23-73B5-6198-4525F93A6009}"/>
          </ac:picMkLst>
        </pc:picChg>
      </pc:sldChg>
      <pc:sldChg chg="addSp delSp modSp new mod setBg">
        <pc:chgData name="Jeffrey, Justin (DPH)" userId="688d1829-e65b-474d-900a-b54ace26d5c6" providerId="ADAL" clId="{3A6BF216-52E7-42AA-8C66-2AC1299956DF}" dt="2023-03-07T22:10:54.156" v="1160" actId="27614"/>
        <pc:sldMkLst>
          <pc:docMk/>
          <pc:sldMk cId="277968013" sldId="318"/>
        </pc:sldMkLst>
        <pc:spChg chg="del">
          <ac:chgData name="Jeffrey, Justin (DPH)" userId="688d1829-e65b-474d-900a-b54ace26d5c6" providerId="ADAL" clId="{3A6BF216-52E7-42AA-8C66-2AC1299956DF}" dt="2023-03-07T22:10:50.288" v="1159" actId="26606"/>
          <ac:spMkLst>
            <pc:docMk/>
            <pc:sldMk cId="277968013" sldId="318"/>
            <ac:spMk id="2" creationId="{87123D33-BAAC-2D58-BEDD-8FDC8D000238}"/>
          </ac:spMkLst>
        </pc:spChg>
        <pc:spChg chg="del">
          <ac:chgData name="Jeffrey, Justin (DPH)" userId="688d1829-e65b-474d-900a-b54ace26d5c6" providerId="ADAL" clId="{3A6BF216-52E7-42AA-8C66-2AC1299956DF}" dt="2023-03-07T22:10:48.099" v="1158" actId="22"/>
          <ac:spMkLst>
            <pc:docMk/>
            <pc:sldMk cId="277968013" sldId="318"/>
            <ac:spMk id="3" creationId="{D2A8AF60-DACE-48D9-46B1-FE8A6F3F6197}"/>
          </ac:spMkLst>
        </pc:spChg>
        <pc:spChg chg="add">
          <ac:chgData name="Jeffrey, Justin (DPH)" userId="688d1829-e65b-474d-900a-b54ace26d5c6" providerId="ADAL" clId="{3A6BF216-52E7-42AA-8C66-2AC1299956DF}" dt="2023-03-07T22:10:50.288" v="1159" actId="26606"/>
          <ac:spMkLst>
            <pc:docMk/>
            <pc:sldMk cId="277968013" sldId="318"/>
            <ac:spMk id="10" creationId="{22F15A2D-2324-487D-A02A-BF46C5C580EB}"/>
          </ac:spMkLst>
        </pc:spChg>
        <pc:spChg chg="add">
          <ac:chgData name="Jeffrey, Justin (DPH)" userId="688d1829-e65b-474d-900a-b54ace26d5c6" providerId="ADAL" clId="{3A6BF216-52E7-42AA-8C66-2AC1299956DF}" dt="2023-03-07T22:10:50.288" v="1159" actId="26606"/>
          <ac:spMkLst>
            <pc:docMk/>
            <pc:sldMk cId="277968013" sldId="318"/>
            <ac:spMk id="12" creationId="{17A7F34E-D418-47E2-9F86-2C45BBC31210}"/>
          </ac:spMkLst>
        </pc:spChg>
        <pc:spChg chg="add">
          <ac:chgData name="Jeffrey, Justin (DPH)" userId="688d1829-e65b-474d-900a-b54ace26d5c6" providerId="ADAL" clId="{3A6BF216-52E7-42AA-8C66-2AC1299956DF}" dt="2023-03-07T22:10:50.288" v="1159" actId="26606"/>
          <ac:spMkLst>
            <pc:docMk/>
            <pc:sldMk cId="277968013" sldId="318"/>
            <ac:spMk id="14" creationId="{2AEAFA59-923A-4F54-8B49-44C970BCC323}"/>
          </ac:spMkLst>
        </pc:spChg>
        <pc:picChg chg="add mod ord">
          <ac:chgData name="Jeffrey, Justin (DPH)" userId="688d1829-e65b-474d-900a-b54ace26d5c6" providerId="ADAL" clId="{3A6BF216-52E7-42AA-8C66-2AC1299956DF}" dt="2023-03-07T22:10:54.156" v="1160" actId="27614"/>
          <ac:picMkLst>
            <pc:docMk/>
            <pc:sldMk cId="277968013" sldId="318"/>
            <ac:picMk id="5" creationId="{620619C4-3A0E-D006-CDFA-A9D5D0C66E1B}"/>
          </ac:picMkLst>
        </pc:picChg>
      </pc:sldChg>
      <pc:sldChg chg="addSp delSp modSp new mod setBg">
        <pc:chgData name="Jeffrey, Justin (DPH)" userId="688d1829-e65b-474d-900a-b54ace26d5c6" providerId="ADAL" clId="{3A6BF216-52E7-42AA-8C66-2AC1299956DF}" dt="2023-03-07T22:12:04.248" v="1163" actId="26606"/>
        <pc:sldMkLst>
          <pc:docMk/>
          <pc:sldMk cId="3728882954" sldId="319"/>
        </pc:sldMkLst>
        <pc:spChg chg="del">
          <ac:chgData name="Jeffrey, Justin (DPH)" userId="688d1829-e65b-474d-900a-b54ace26d5c6" providerId="ADAL" clId="{3A6BF216-52E7-42AA-8C66-2AC1299956DF}" dt="2023-03-07T22:12:04.248" v="1163" actId="26606"/>
          <ac:spMkLst>
            <pc:docMk/>
            <pc:sldMk cId="3728882954" sldId="319"/>
            <ac:spMk id="2" creationId="{2A74B798-E403-FED8-44DE-802929E0EE92}"/>
          </ac:spMkLst>
        </pc:spChg>
        <pc:spChg chg="del">
          <ac:chgData name="Jeffrey, Justin (DPH)" userId="688d1829-e65b-474d-900a-b54ace26d5c6" providerId="ADAL" clId="{3A6BF216-52E7-42AA-8C66-2AC1299956DF}" dt="2023-03-07T22:12:01.527" v="1162" actId="22"/>
          <ac:spMkLst>
            <pc:docMk/>
            <pc:sldMk cId="3728882954" sldId="319"/>
            <ac:spMk id="3" creationId="{F5CCB286-3C41-435F-FBEC-D9328385B396}"/>
          </ac:spMkLst>
        </pc:spChg>
        <pc:spChg chg="add">
          <ac:chgData name="Jeffrey, Justin (DPH)" userId="688d1829-e65b-474d-900a-b54ace26d5c6" providerId="ADAL" clId="{3A6BF216-52E7-42AA-8C66-2AC1299956DF}" dt="2023-03-07T22:12:04.248" v="1163" actId="26606"/>
          <ac:spMkLst>
            <pc:docMk/>
            <pc:sldMk cId="3728882954" sldId="319"/>
            <ac:spMk id="10" creationId="{42A4FC2C-047E-45A5-965D-8E1E3BF09BC6}"/>
          </ac:spMkLst>
        </pc:spChg>
        <pc:picChg chg="add mod ord">
          <ac:chgData name="Jeffrey, Justin (DPH)" userId="688d1829-e65b-474d-900a-b54ace26d5c6" providerId="ADAL" clId="{3A6BF216-52E7-42AA-8C66-2AC1299956DF}" dt="2023-03-07T22:12:04.248" v="1163" actId="26606"/>
          <ac:picMkLst>
            <pc:docMk/>
            <pc:sldMk cId="3728882954" sldId="319"/>
            <ac:picMk id="5" creationId="{8765F477-8C65-DF09-CF52-3749B3AA137C}"/>
          </ac:picMkLst>
        </pc:picChg>
      </pc:sldChg>
      <pc:sldChg chg="addSp modSp new mod setBg">
        <pc:chgData name="Jeffrey, Justin (DPH)" userId="688d1829-e65b-474d-900a-b54ace26d5c6" providerId="ADAL" clId="{3A6BF216-52E7-42AA-8C66-2AC1299956DF}" dt="2023-03-08T01:53:04.743" v="1223" actId="26606"/>
        <pc:sldMkLst>
          <pc:docMk/>
          <pc:sldMk cId="1116099335" sldId="320"/>
        </pc:sldMkLst>
        <pc:spChg chg="mod">
          <ac:chgData name="Jeffrey, Justin (DPH)" userId="688d1829-e65b-474d-900a-b54ace26d5c6" providerId="ADAL" clId="{3A6BF216-52E7-42AA-8C66-2AC1299956DF}" dt="2023-03-08T01:53:04.743" v="1223" actId="26606"/>
          <ac:spMkLst>
            <pc:docMk/>
            <pc:sldMk cId="1116099335" sldId="320"/>
            <ac:spMk id="2" creationId="{023D9ECC-3090-50FE-7A93-562694BD5446}"/>
          </ac:spMkLst>
        </pc:spChg>
        <pc:spChg chg="mod">
          <ac:chgData name="Jeffrey, Justin (DPH)" userId="688d1829-e65b-474d-900a-b54ace26d5c6" providerId="ADAL" clId="{3A6BF216-52E7-42AA-8C66-2AC1299956DF}" dt="2023-03-08T01:53:04.743" v="1223" actId="26606"/>
          <ac:spMkLst>
            <pc:docMk/>
            <pc:sldMk cId="1116099335" sldId="320"/>
            <ac:spMk id="3" creationId="{AFF04FDA-6E2B-5109-D347-B53A3486FEDC}"/>
          </ac:spMkLst>
        </pc:spChg>
        <pc:spChg chg="add">
          <ac:chgData name="Jeffrey, Justin (DPH)" userId="688d1829-e65b-474d-900a-b54ace26d5c6" providerId="ADAL" clId="{3A6BF216-52E7-42AA-8C66-2AC1299956DF}" dt="2023-03-08T01:53:04.743" v="1223" actId="26606"/>
          <ac:spMkLst>
            <pc:docMk/>
            <pc:sldMk cId="1116099335" sldId="320"/>
            <ac:spMk id="8" creationId="{907EF6B7-1338-4443-8C46-6A318D952DFD}"/>
          </ac:spMkLst>
        </pc:spChg>
        <pc:spChg chg="add">
          <ac:chgData name="Jeffrey, Justin (DPH)" userId="688d1829-e65b-474d-900a-b54ace26d5c6" providerId="ADAL" clId="{3A6BF216-52E7-42AA-8C66-2AC1299956DF}" dt="2023-03-08T01:53:04.743" v="1223" actId="26606"/>
          <ac:spMkLst>
            <pc:docMk/>
            <pc:sldMk cId="1116099335" sldId="320"/>
            <ac:spMk id="10" creationId="{DAAE4CDD-124C-4DCF-9584-B6033B545DD5}"/>
          </ac:spMkLst>
        </pc:spChg>
        <pc:spChg chg="add">
          <ac:chgData name="Jeffrey, Justin (DPH)" userId="688d1829-e65b-474d-900a-b54ace26d5c6" providerId="ADAL" clId="{3A6BF216-52E7-42AA-8C66-2AC1299956DF}" dt="2023-03-08T01:53:04.743" v="1223" actId="26606"/>
          <ac:spMkLst>
            <pc:docMk/>
            <pc:sldMk cId="1116099335" sldId="320"/>
            <ac:spMk id="12" creationId="{081E4A58-353D-44AE-B2FC-2A74E2E400F7}"/>
          </ac:spMkLst>
        </pc:spChg>
      </pc:sldChg>
    </pc:docChg>
  </pc:docChgLst>
  <pc:docChgLst>
    <pc:chgData name="Hernandez Rodriguez, Ginna" userId="7b86a55b-5465-4654-abf8-637584b5c9c5" providerId="ADAL" clId="{5C851E11-64CB-4D3F-85B0-805AA5EBBAD1}"/>
    <pc:docChg chg="modSld">
      <pc:chgData name="Hernandez Rodriguez, Ginna" userId="7b86a55b-5465-4654-abf8-637584b5c9c5" providerId="ADAL" clId="{5C851E11-64CB-4D3F-85B0-805AA5EBBAD1}" dt="2023-03-07T23:41:11.858" v="7" actId="20577"/>
      <pc:docMkLst>
        <pc:docMk/>
      </pc:docMkLst>
      <pc:sldChg chg="mod modShow">
        <pc:chgData name="Hernandez Rodriguez, Ginna" userId="7b86a55b-5465-4654-abf8-637584b5c9c5" providerId="ADAL" clId="{5C851E11-64CB-4D3F-85B0-805AA5EBBAD1}" dt="2023-03-07T22:48:59.865" v="1" actId="729"/>
        <pc:sldMkLst>
          <pc:docMk/>
          <pc:sldMk cId="3615480401" sldId="259"/>
        </pc:sldMkLst>
      </pc:sldChg>
      <pc:sldChg chg="modSp">
        <pc:chgData name="Hernandez Rodriguez, Ginna" userId="7b86a55b-5465-4654-abf8-637584b5c9c5" providerId="ADAL" clId="{5C851E11-64CB-4D3F-85B0-805AA5EBBAD1}" dt="2023-03-07T23:41:11.858" v="7" actId="20577"/>
        <pc:sldMkLst>
          <pc:docMk/>
          <pc:sldMk cId="3517345117" sldId="304"/>
        </pc:sldMkLst>
        <pc:graphicFrameChg chg="mod">
          <ac:chgData name="Hernandez Rodriguez, Ginna" userId="7b86a55b-5465-4654-abf8-637584b5c9c5" providerId="ADAL" clId="{5C851E11-64CB-4D3F-85B0-805AA5EBBAD1}" dt="2023-03-07T23:41:11.858" v="7" actId="20577"/>
          <ac:graphicFrameMkLst>
            <pc:docMk/>
            <pc:sldMk cId="3517345117" sldId="304"/>
            <ac:graphicFrameMk id="5" creationId="{C5A62494-81FE-5C56-CD86-ECBC04B1CF63}"/>
          </ac:graphicFrameMkLst>
        </pc:graphicFrameChg>
      </pc:sldChg>
      <pc:sldChg chg="modSp mod">
        <pc:chgData name="Hernandez Rodriguez, Ginna" userId="7b86a55b-5465-4654-abf8-637584b5c9c5" providerId="ADAL" clId="{5C851E11-64CB-4D3F-85B0-805AA5EBBAD1}" dt="2023-03-07T22:36:44.066" v="0" actId="1076"/>
        <pc:sldMkLst>
          <pc:docMk/>
          <pc:sldMk cId="2662233713" sldId="312"/>
        </pc:sldMkLst>
        <pc:spChg chg="mod">
          <ac:chgData name="Hernandez Rodriguez, Ginna" userId="7b86a55b-5465-4654-abf8-637584b5c9c5" providerId="ADAL" clId="{5C851E11-64CB-4D3F-85B0-805AA5EBBAD1}" dt="2023-03-07T22:36:44.066" v="0" actId="1076"/>
          <ac:spMkLst>
            <pc:docMk/>
            <pc:sldMk cId="2662233713" sldId="312"/>
            <ac:spMk id="2" creationId="{4B8FB5EB-2A1E-861E-0001-5D291A7E8541}"/>
          </ac:spMkLst>
        </pc:spChg>
      </pc:sldChg>
    </pc:docChg>
  </pc:docChgLst>
  <pc:docChgLst>
    <pc:chgData name="Hernandez Rodriguez, Ginna" userId="7b86a55b-5465-4654-abf8-637584b5c9c5" providerId="ADAL" clId="{A63EED41-C234-4BAE-BE90-BABF604A5903}"/>
    <pc:docChg chg="custSel modSld">
      <pc:chgData name="Hernandez Rodriguez, Ginna" userId="7b86a55b-5465-4654-abf8-637584b5c9c5" providerId="ADAL" clId="{A63EED41-C234-4BAE-BE90-BABF604A5903}" dt="2023-02-08T22:42:19.250" v="1" actId="27636"/>
      <pc:docMkLst>
        <pc:docMk/>
      </pc:docMkLst>
      <pc:sldChg chg="modSp mod">
        <pc:chgData name="Hernandez Rodriguez, Ginna" userId="7b86a55b-5465-4654-abf8-637584b5c9c5" providerId="ADAL" clId="{A63EED41-C234-4BAE-BE90-BABF604A5903}" dt="2023-02-08T22:42:19.250" v="1" actId="27636"/>
        <pc:sldMkLst>
          <pc:docMk/>
          <pc:sldMk cId="1171982406" sldId="291"/>
        </pc:sldMkLst>
        <pc:spChg chg="mod">
          <ac:chgData name="Hernandez Rodriguez, Ginna" userId="7b86a55b-5465-4654-abf8-637584b5c9c5" providerId="ADAL" clId="{A63EED41-C234-4BAE-BE90-BABF604A5903}" dt="2023-02-08T22:42:19.250" v="1" actId="27636"/>
          <ac:spMkLst>
            <pc:docMk/>
            <pc:sldMk cId="1171982406" sldId="291"/>
            <ac:spMk id="2" creationId="{95CBD7EE-E82E-6192-0A40-46077B0F8BC5}"/>
          </ac:spMkLst>
        </pc:spChg>
      </pc:sldChg>
    </pc:docChg>
  </pc:docChgLst>
  <pc:docChgLst>
    <pc:chgData name="Ginna Hernandez Rodriguez" userId="7b86a55b-5465-4654-abf8-637584b5c9c5" providerId="ADAL" clId="{A63EED41-C234-4BAE-BE90-BABF604A5903}"/>
    <pc:docChg chg="modSld">
      <pc:chgData name="Ginna Hernandez Rodriguez" userId="7b86a55b-5465-4654-abf8-637584b5c9c5" providerId="ADAL" clId="{A63EED41-C234-4BAE-BE90-BABF604A5903}" dt="2023-02-08T00:41:21.479" v="1" actId="20577"/>
      <pc:docMkLst>
        <pc:docMk/>
      </pc:docMkLst>
      <pc:sldChg chg="modSp">
        <pc:chgData name="Ginna Hernandez Rodriguez" userId="7b86a55b-5465-4654-abf8-637584b5c9c5" providerId="ADAL" clId="{A63EED41-C234-4BAE-BE90-BABF604A5903}" dt="2023-02-08T00:41:21.479" v="1" actId="20577"/>
        <pc:sldMkLst>
          <pc:docMk/>
          <pc:sldMk cId="2690631540" sldId="288"/>
        </pc:sldMkLst>
        <pc:graphicFrameChg chg="mod">
          <ac:chgData name="Ginna Hernandez Rodriguez" userId="7b86a55b-5465-4654-abf8-637584b5c9c5" providerId="ADAL" clId="{A63EED41-C234-4BAE-BE90-BABF604A5903}" dt="2023-02-08T00:41:21.479" v="1" actId="20577"/>
          <ac:graphicFrameMkLst>
            <pc:docMk/>
            <pc:sldMk cId="2690631540" sldId="288"/>
            <ac:graphicFrameMk id="5" creationId="{B8F14D05-C7D3-F521-957E-A47CC2C4915A}"/>
          </ac:graphicFrameMkLst>
        </pc:graphicFrameChg>
      </pc:sldChg>
    </pc:docChg>
  </pc:docChgLst>
  <pc:docChgLst>
    <pc:chgData name="Jeffrey, Justin (DPH)" userId="688d1829-e65b-474d-900a-b54ace26d5c6" providerId="ADAL" clId="{99C8A4AD-29E2-4057-A403-90A4C300E20B}"/>
    <pc:docChg chg="undo redo custSel addSld delSld modSld modSection">
      <pc:chgData name="Jeffrey, Justin (DPH)" userId="688d1829-e65b-474d-900a-b54ace26d5c6" providerId="ADAL" clId="{99C8A4AD-29E2-4057-A403-90A4C300E20B}" dt="2023-05-03T22:28:38.933" v="748" actId="27636"/>
      <pc:docMkLst>
        <pc:docMk/>
      </pc:docMkLst>
      <pc:sldChg chg="addSp delSp modSp mod delDesignElem">
        <pc:chgData name="Jeffrey, Justin (DPH)" userId="688d1829-e65b-474d-900a-b54ace26d5c6" providerId="ADAL" clId="{99C8A4AD-29E2-4057-A403-90A4C300E20B}" dt="2023-03-30T17:18:31.519" v="389"/>
        <pc:sldMkLst>
          <pc:docMk/>
          <pc:sldMk cId="1539537608" sldId="256"/>
        </pc:sldMkLst>
        <pc:spChg chg="mod">
          <ac:chgData name="Jeffrey, Justin (DPH)" userId="688d1829-e65b-474d-900a-b54ace26d5c6" providerId="ADAL" clId="{99C8A4AD-29E2-4057-A403-90A4C300E20B}" dt="2023-03-30T17:18:10.711" v="313"/>
          <ac:spMkLst>
            <pc:docMk/>
            <pc:sldMk cId="1539537608" sldId="256"/>
            <ac:spMk id="2" creationId="{2B73DF35-FFA1-4030-BA72-A7FE74F843B2}"/>
          </ac:spMkLst>
        </pc:spChg>
        <pc:spChg chg="mod">
          <ac:chgData name="Jeffrey, Justin (DPH)" userId="688d1829-e65b-474d-900a-b54ace26d5c6" providerId="ADAL" clId="{99C8A4AD-29E2-4057-A403-90A4C300E20B}" dt="2023-03-30T16:40:06.902" v="3" actId="20577"/>
          <ac:spMkLst>
            <pc:docMk/>
            <pc:sldMk cId="1539537608" sldId="256"/>
            <ac:spMk id="3" creationId="{C05C7039-2C4B-4A1E-9C73-186D0373EC5A}"/>
          </ac:spMkLst>
        </pc:spChg>
        <pc:spChg chg="add del">
          <ac:chgData name="Jeffrey, Justin (DPH)" userId="688d1829-e65b-474d-900a-b54ace26d5c6" providerId="ADAL" clId="{99C8A4AD-29E2-4057-A403-90A4C300E20B}" dt="2023-03-30T17:18:31.519" v="389"/>
          <ac:spMkLst>
            <pc:docMk/>
            <pc:sldMk cId="1539537608" sldId="256"/>
            <ac:spMk id="10" creationId="{5B32A67F-3598-4A13-8552-DA884FFCCE57}"/>
          </ac:spMkLst>
        </pc:spChg>
        <pc:spChg chg="add del">
          <ac:chgData name="Jeffrey, Justin (DPH)" userId="688d1829-e65b-474d-900a-b54ace26d5c6" providerId="ADAL" clId="{99C8A4AD-29E2-4057-A403-90A4C300E20B}" dt="2023-03-30T17:18:31.519" v="389"/>
          <ac:spMkLst>
            <pc:docMk/>
            <pc:sldMk cId="1539537608" sldId="256"/>
            <ac:spMk id="12" creationId="{BCC55ACC-A2F6-403C-A3A4-D59B3734D45F}"/>
          </ac:spMkLst>
        </pc:spChg>
        <pc:spChg chg="add del">
          <ac:chgData name="Jeffrey, Justin (DPH)" userId="688d1829-e65b-474d-900a-b54ace26d5c6" providerId="ADAL" clId="{99C8A4AD-29E2-4057-A403-90A4C300E20B}" dt="2023-03-30T17:18:31.519" v="389"/>
          <ac:spMkLst>
            <pc:docMk/>
            <pc:sldMk cId="1539537608" sldId="256"/>
            <ac:spMk id="14" creationId="{598EBA13-C937-430B-9523-439FE21096E6}"/>
          </ac:spMkLst>
        </pc:spChg>
      </pc:sldChg>
      <pc:sldChg chg="addSp delSp del delDesignElem">
        <pc:chgData name="Jeffrey, Justin (DPH)" userId="688d1829-e65b-474d-900a-b54ace26d5c6" providerId="ADAL" clId="{99C8A4AD-29E2-4057-A403-90A4C300E20B}" dt="2023-03-30T17:24:39.153" v="408" actId="2696"/>
        <pc:sldMkLst>
          <pc:docMk/>
          <pc:sldMk cId="2325531075" sldId="257"/>
        </pc:sldMkLst>
        <pc:spChg chg="add del">
          <ac:chgData name="Jeffrey, Justin (DPH)" userId="688d1829-e65b-474d-900a-b54ace26d5c6" providerId="ADAL" clId="{99C8A4AD-29E2-4057-A403-90A4C300E20B}" dt="2023-03-30T17:18:31.519" v="389"/>
          <ac:spMkLst>
            <pc:docMk/>
            <pc:sldMk cId="2325531075" sldId="257"/>
            <ac:spMk id="12" creationId="{5E39A796-BE83-48B1-B33F-35C4A32AAB57}"/>
          </ac:spMkLst>
        </pc:spChg>
        <pc:spChg chg="add del">
          <ac:chgData name="Jeffrey, Justin (DPH)" userId="688d1829-e65b-474d-900a-b54ace26d5c6" providerId="ADAL" clId="{99C8A4AD-29E2-4057-A403-90A4C300E20B}" dt="2023-03-30T17:18:31.519" v="389"/>
          <ac:spMkLst>
            <pc:docMk/>
            <pc:sldMk cId="2325531075" sldId="257"/>
            <ac:spMk id="14" creationId="{72F84B47-E267-4194-8194-831DB7B5547F}"/>
          </ac:spMkLst>
        </pc:spChg>
      </pc:sldChg>
      <pc:sldChg chg="addSp delSp modSp del mod delDesignElem">
        <pc:chgData name="Jeffrey, Justin (DPH)" userId="688d1829-e65b-474d-900a-b54ace26d5c6" providerId="ADAL" clId="{99C8A4AD-29E2-4057-A403-90A4C300E20B}" dt="2023-03-30T18:56:25.844" v="658" actId="2696"/>
        <pc:sldMkLst>
          <pc:docMk/>
          <pc:sldMk cId="1891721984" sldId="258"/>
        </pc:sldMkLst>
        <pc:spChg chg="mod">
          <ac:chgData name="Jeffrey, Justin (DPH)" userId="688d1829-e65b-474d-900a-b54ace26d5c6" providerId="ADAL" clId="{99C8A4AD-29E2-4057-A403-90A4C300E20B}" dt="2023-03-30T17:18:24.655" v="359"/>
          <ac:spMkLst>
            <pc:docMk/>
            <pc:sldMk cId="1891721984" sldId="258"/>
            <ac:spMk id="2" creationId="{0A0F306E-0821-4316-9D03-524B668CD785}"/>
          </ac:spMkLst>
        </pc:spChg>
        <pc:spChg chg="mod">
          <ac:chgData name="Jeffrey, Justin (DPH)" userId="688d1829-e65b-474d-900a-b54ace26d5c6" providerId="ADAL" clId="{99C8A4AD-29E2-4057-A403-90A4C300E20B}" dt="2023-03-30T17:18:31.519" v="389"/>
          <ac:spMkLst>
            <pc:docMk/>
            <pc:sldMk cId="1891721984" sldId="258"/>
            <ac:spMk id="4" creationId="{D12D7372-1D7A-44CC-7BEE-792C6E6175E2}"/>
          </ac:spMkLst>
        </pc:spChg>
        <pc:spChg chg="add del">
          <ac:chgData name="Jeffrey, Justin (DPH)" userId="688d1829-e65b-474d-900a-b54ace26d5c6" providerId="ADAL" clId="{99C8A4AD-29E2-4057-A403-90A4C300E20B}" dt="2023-03-30T17:18:31.519" v="389"/>
          <ac:spMkLst>
            <pc:docMk/>
            <pc:sldMk cId="1891721984" sldId="258"/>
            <ac:spMk id="21" creationId="{86295E7F-EA66-480B-B001-C8BE7CD61903}"/>
          </ac:spMkLst>
        </pc:spChg>
        <pc:cxnChg chg="add del">
          <ac:chgData name="Jeffrey, Justin (DPH)" userId="688d1829-e65b-474d-900a-b54ace26d5c6" providerId="ADAL" clId="{99C8A4AD-29E2-4057-A403-90A4C300E20B}" dt="2023-03-30T17:18:31.519" v="389"/>
          <ac:cxnSpMkLst>
            <pc:docMk/>
            <pc:sldMk cId="1891721984" sldId="258"/>
            <ac:cxnSpMk id="23" creationId="{E126E481-B945-4179-BD79-05E96E9B29E1}"/>
          </ac:cxnSpMkLst>
        </pc:cxnChg>
      </pc:sldChg>
      <pc:sldChg chg="addSp delSp modSp del mod delDesignElem">
        <pc:chgData name="Jeffrey, Justin (DPH)" userId="688d1829-e65b-474d-900a-b54ace26d5c6" providerId="ADAL" clId="{99C8A4AD-29E2-4057-A403-90A4C300E20B}" dt="2023-03-30T18:56:30.672" v="659" actId="2696"/>
        <pc:sldMkLst>
          <pc:docMk/>
          <pc:sldMk cId="3615480401" sldId="259"/>
        </pc:sldMkLst>
        <pc:spChg chg="mod">
          <ac:chgData name="Jeffrey, Justin (DPH)" userId="688d1829-e65b-474d-900a-b54ace26d5c6" providerId="ADAL" clId="{99C8A4AD-29E2-4057-A403-90A4C300E20B}" dt="2023-03-30T17:18:24.655" v="359"/>
          <ac:spMkLst>
            <pc:docMk/>
            <pc:sldMk cId="3615480401" sldId="259"/>
            <ac:spMk id="3" creationId="{39D1E037-471B-4157-A626-47339A5D4210}"/>
          </ac:spMkLst>
        </pc:spChg>
        <pc:spChg chg="add del">
          <ac:chgData name="Jeffrey, Justin (DPH)" userId="688d1829-e65b-474d-900a-b54ace26d5c6" providerId="ADAL" clId="{99C8A4AD-29E2-4057-A403-90A4C300E20B}" dt="2023-03-30T17:18:31.519" v="389"/>
          <ac:spMkLst>
            <pc:docMk/>
            <pc:sldMk cId="3615480401" sldId="259"/>
            <ac:spMk id="8" creationId="{4D24BFD5-D814-402B-B6C4-EEF6AE14B0F2}"/>
          </ac:spMkLst>
        </pc:spChg>
        <pc:spChg chg="add del">
          <ac:chgData name="Jeffrey, Justin (DPH)" userId="688d1829-e65b-474d-900a-b54ace26d5c6" providerId="ADAL" clId="{99C8A4AD-29E2-4057-A403-90A4C300E20B}" dt="2023-03-30T17:18:31.519" v="389"/>
          <ac:spMkLst>
            <pc:docMk/>
            <pc:sldMk cId="3615480401" sldId="259"/>
            <ac:spMk id="10" creationId="{36FED7E8-9A97-475F-9FA4-113410D4433B}"/>
          </ac:spMkLst>
        </pc:spChg>
        <pc:spChg chg="add del">
          <ac:chgData name="Jeffrey, Justin (DPH)" userId="688d1829-e65b-474d-900a-b54ace26d5c6" providerId="ADAL" clId="{99C8A4AD-29E2-4057-A403-90A4C300E20B}" dt="2023-03-30T17:18:31.519" v="389"/>
          <ac:spMkLst>
            <pc:docMk/>
            <pc:sldMk cId="3615480401" sldId="259"/>
            <ac:spMk id="12" creationId="{2A39B854-4B6C-4F7F-A602-6F97770CED70}"/>
          </ac:spMkLst>
        </pc:spChg>
      </pc:sldChg>
      <pc:sldChg chg="addSp delSp modSp del mod delDesignElem">
        <pc:chgData name="Jeffrey, Justin (DPH)" userId="688d1829-e65b-474d-900a-b54ace26d5c6" providerId="ADAL" clId="{99C8A4AD-29E2-4057-A403-90A4C300E20B}" dt="2023-03-30T18:56:34.801" v="660" actId="2696"/>
        <pc:sldMkLst>
          <pc:docMk/>
          <pc:sldMk cId="2359066044" sldId="260"/>
        </pc:sldMkLst>
        <pc:spChg chg="mod">
          <ac:chgData name="Jeffrey, Justin (DPH)" userId="688d1829-e65b-474d-900a-b54ace26d5c6" providerId="ADAL" clId="{99C8A4AD-29E2-4057-A403-90A4C300E20B}" dt="2023-03-30T17:18:24.655" v="359"/>
          <ac:spMkLst>
            <pc:docMk/>
            <pc:sldMk cId="2359066044" sldId="260"/>
            <ac:spMk id="2" creationId="{B7C0D2A3-C110-4B83-8841-6BBFCD2E36D9}"/>
          </ac:spMkLst>
        </pc:spChg>
        <pc:spChg chg="add del">
          <ac:chgData name="Jeffrey, Justin (DPH)" userId="688d1829-e65b-474d-900a-b54ace26d5c6" providerId="ADAL" clId="{99C8A4AD-29E2-4057-A403-90A4C300E20B}" dt="2023-03-30T17:18:31.519" v="389"/>
          <ac:spMkLst>
            <pc:docMk/>
            <pc:sldMk cId="2359066044" sldId="260"/>
            <ac:spMk id="10" creationId="{E45B1D5C-0827-4AF0-8186-11FC5A8B8B92}"/>
          </ac:spMkLst>
        </pc:spChg>
        <pc:spChg chg="add del">
          <ac:chgData name="Jeffrey, Justin (DPH)" userId="688d1829-e65b-474d-900a-b54ace26d5c6" providerId="ADAL" clId="{99C8A4AD-29E2-4057-A403-90A4C300E20B}" dt="2023-03-30T17:18:31.519" v="389"/>
          <ac:spMkLst>
            <pc:docMk/>
            <pc:sldMk cId="2359066044" sldId="260"/>
            <ac:spMk id="12" creationId="{99413ED5-9ED4-4772-BCE4-2BCAE6B12E35}"/>
          </ac:spMkLst>
        </pc:spChg>
        <pc:spChg chg="add del">
          <ac:chgData name="Jeffrey, Justin (DPH)" userId="688d1829-e65b-474d-900a-b54ace26d5c6" providerId="ADAL" clId="{99C8A4AD-29E2-4057-A403-90A4C300E20B}" dt="2023-03-30T17:18:31.519" v="389"/>
          <ac:spMkLst>
            <pc:docMk/>
            <pc:sldMk cId="2359066044" sldId="260"/>
            <ac:spMk id="14" creationId="{04357C93-F0CB-4A1C-8F77-4E9063789819}"/>
          </ac:spMkLst>
        </pc:spChg>
        <pc:spChg chg="add del">
          <ac:chgData name="Jeffrey, Justin (DPH)" userId="688d1829-e65b-474d-900a-b54ace26d5c6" providerId="ADAL" clId="{99C8A4AD-29E2-4057-A403-90A4C300E20B}" dt="2023-03-30T17:18:31.519" v="389"/>
          <ac:spMkLst>
            <pc:docMk/>
            <pc:sldMk cId="2359066044" sldId="260"/>
            <ac:spMk id="16" creationId="{90F533E9-6690-41A8-A372-4C6C622D028D}"/>
          </ac:spMkLst>
        </pc:spChg>
      </pc:sldChg>
      <pc:sldChg chg="addSp delSp modSp mod setClrOvrMap delDesignElem">
        <pc:chgData name="Jeffrey, Justin (DPH)" userId="688d1829-e65b-474d-900a-b54ace26d5c6" providerId="ADAL" clId="{99C8A4AD-29E2-4057-A403-90A4C300E20B}" dt="2023-03-30T18:58:41.722" v="674" actId="26606"/>
        <pc:sldMkLst>
          <pc:docMk/>
          <pc:sldMk cId="1279583129" sldId="261"/>
        </pc:sldMkLst>
        <pc:spChg chg="mod">
          <ac:chgData name="Jeffrey, Justin (DPH)" userId="688d1829-e65b-474d-900a-b54ace26d5c6" providerId="ADAL" clId="{99C8A4AD-29E2-4057-A403-90A4C300E20B}" dt="2023-03-30T18:58:41.722" v="674" actId="26606"/>
          <ac:spMkLst>
            <pc:docMk/>
            <pc:sldMk cId="1279583129" sldId="261"/>
            <ac:spMk id="2" creationId="{B083F29E-7D38-4C76-AD57-6A5BA9E28C51}"/>
          </ac:spMkLst>
        </pc:spChg>
        <pc:spChg chg="del mod">
          <ac:chgData name="Jeffrey, Justin (DPH)" userId="688d1829-e65b-474d-900a-b54ace26d5c6" providerId="ADAL" clId="{99C8A4AD-29E2-4057-A403-90A4C300E20B}" dt="2023-03-30T18:58:41.722" v="674" actId="26606"/>
          <ac:spMkLst>
            <pc:docMk/>
            <pc:sldMk cId="1279583129" sldId="261"/>
            <ac:spMk id="4" creationId="{B942DD3E-CC43-6449-2FB8-4DD7BDCB3E2E}"/>
          </ac:spMkLst>
        </pc:spChg>
        <pc:spChg chg="add del">
          <ac:chgData name="Jeffrey, Justin (DPH)" userId="688d1829-e65b-474d-900a-b54ace26d5c6" providerId="ADAL" clId="{99C8A4AD-29E2-4057-A403-90A4C300E20B}" dt="2023-03-30T18:58:41.722" v="674" actId="26606"/>
          <ac:spMkLst>
            <pc:docMk/>
            <pc:sldMk cId="1279583129" sldId="261"/>
            <ac:spMk id="10" creationId="{9228552E-C8B1-4A80-8448-0787CE0FC704}"/>
          </ac:spMkLst>
        </pc:spChg>
        <pc:spChg chg="add">
          <ac:chgData name="Jeffrey, Justin (DPH)" userId="688d1829-e65b-474d-900a-b54ace26d5c6" providerId="ADAL" clId="{99C8A4AD-29E2-4057-A403-90A4C300E20B}" dt="2023-03-30T18:58:41.722" v="674" actId="26606"/>
          <ac:spMkLst>
            <pc:docMk/>
            <pc:sldMk cId="1279583129" sldId="261"/>
            <ac:spMk id="15" creationId="{D4771268-CB57-404A-9271-370EB28F6090}"/>
          </ac:spMkLst>
        </pc:spChg>
        <pc:picChg chg="del">
          <ac:chgData name="Jeffrey, Justin (DPH)" userId="688d1829-e65b-474d-900a-b54ace26d5c6" providerId="ADAL" clId="{99C8A4AD-29E2-4057-A403-90A4C300E20B}" dt="2023-03-30T18:58:38.837" v="673" actId="478"/>
          <ac:picMkLst>
            <pc:docMk/>
            <pc:sldMk cId="1279583129" sldId="261"/>
            <ac:picMk id="6" creationId="{6B89C46A-352C-B166-3EE9-9A51ACB7D91F}"/>
          </ac:picMkLst>
        </pc:picChg>
        <pc:picChg chg="mod">
          <ac:chgData name="Jeffrey, Justin (DPH)" userId="688d1829-e65b-474d-900a-b54ace26d5c6" providerId="ADAL" clId="{99C8A4AD-29E2-4057-A403-90A4C300E20B}" dt="2023-03-30T18:58:41.722" v="674" actId="26606"/>
          <ac:picMkLst>
            <pc:docMk/>
            <pc:sldMk cId="1279583129" sldId="261"/>
            <ac:picMk id="8" creationId="{C6DF0F84-7267-2643-87C6-A43321D5F3C4}"/>
          </ac:picMkLst>
        </pc:picChg>
      </pc:sldChg>
      <pc:sldChg chg="addSp delSp del delDesignElem">
        <pc:chgData name="Jeffrey, Justin (DPH)" userId="688d1829-e65b-474d-900a-b54ace26d5c6" providerId="ADAL" clId="{99C8A4AD-29E2-4057-A403-90A4C300E20B}" dt="2023-03-30T18:57:18.672" v="661" actId="2696"/>
        <pc:sldMkLst>
          <pc:docMk/>
          <pc:sldMk cId="3634471336" sldId="266"/>
        </pc:sldMkLst>
        <pc:spChg chg="add del">
          <ac:chgData name="Jeffrey, Justin (DPH)" userId="688d1829-e65b-474d-900a-b54ace26d5c6" providerId="ADAL" clId="{99C8A4AD-29E2-4057-A403-90A4C300E20B}" dt="2023-03-30T17:18:31.519" v="389"/>
          <ac:spMkLst>
            <pc:docMk/>
            <pc:sldMk cId="3634471336" sldId="266"/>
            <ac:spMk id="8" creationId="{907EF6B7-1338-4443-8C46-6A318D952DFD}"/>
          </ac:spMkLst>
        </pc:spChg>
        <pc:spChg chg="add del">
          <ac:chgData name="Jeffrey, Justin (DPH)" userId="688d1829-e65b-474d-900a-b54ace26d5c6" providerId="ADAL" clId="{99C8A4AD-29E2-4057-A403-90A4C300E20B}" dt="2023-03-30T17:18:31.519" v="389"/>
          <ac:spMkLst>
            <pc:docMk/>
            <pc:sldMk cId="3634471336" sldId="266"/>
            <ac:spMk id="10" creationId="{DAAE4CDD-124C-4DCF-9584-B6033B545DD5}"/>
          </ac:spMkLst>
        </pc:spChg>
        <pc:spChg chg="add del">
          <ac:chgData name="Jeffrey, Justin (DPH)" userId="688d1829-e65b-474d-900a-b54ace26d5c6" providerId="ADAL" clId="{99C8A4AD-29E2-4057-A403-90A4C300E20B}" dt="2023-03-30T17:18:31.519" v="389"/>
          <ac:spMkLst>
            <pc:docMk/>
            <pc:sldMk cId="3634471336" sldId="266"/>
            <ac:spMk id="12" creationId="{081E4A58-353D-44AE-B2FC-2A74E2E400F7}"/>
          </ac:spMkLst>
        </pc:spChg>
      </pc:sldChg>
      <pc:sldChg chg="addSp delSp del delDesignElem">
        <pc:chgData name="Jeffrey, Justin (DPH)" userId="688d1829-e65b-474d-900a-b54ace26d5c6" providerId="ADAL" clId="{99C8A4AD-29E2-4057-A403-90A4C300E20B}" dt="2023-03-30T18:56:23.077" v="657" actId="2696"/>
        <pc:sldMkLst>
          <pc:docMk/>
          <pc:sldMk cId="278168797" sldId="287"/>
        </pc:sldMkLst>
        <pc:spChg chg="add del">
          <ac:chgData name="Jeffrey, Justin (DPH)" userId="688d1829-e65b-474d-900a-b54ace26d5c6" providerId="ADAL" clId="{99C8A4AD-29E2-4057-A403-90A4C300E20B}" dt="2023-03-30T17:18:31.519" v="389"/>
          <ac:spMkLst>
            <pc:docMk/>
            <pc:sldMk cId="278168797" sldId="287"/>
            <ac:spMk id="12" creationId="{823AC064-BC96-4F32-8AE1-B2FD38754823}"/>
          </ac:spMkLst>
        </pc:spChg>
        <pc:cxnChg chg="add del">
          <ac:chgData name="Jeffrey, Justin (DPH)" userId="688d1829-e65b-474d-900a-b54ace26d5c6" providerId="ADAL" clId="{99C8A4AD-29E2-4057-A403-90A4C300E20B}" dt="2023-03-30T17:18:31.519" v="389"/>
          <ac:cxnSpMkLst>
            <pc:docMk/>
            <pc:sldMk cId="278168797" sldId="287"/>
            <ac:cxnSpMk id="14" creationId="{7E7C77BC-7138-40B1-A15B-20F57A494629}"/>
          </ac:cxnSpMkLst>
        </pc:cxnChg>
        <pc:cxnChg chg="add del">
          <ac:chgData name="Jeffrey, Justin (DPH)" userId="688d1829-e65b-474d-900a-b54ace26d5c6" providerId="ADAL" clId="{99C8A4AD-29E2-4057-A403-90A4C300E20B}" dt="2023-03-30T17:18:31.519" v="389"/>
          <ac:cxnSpMkLst>
            <pc:docMk/>
            <pc:sldMk cId="278168797" sldId="287"/>
            <ac:cxnSpMk id="16" creationId="{DB146403-F3D6-484B-B2ED-97F9565D0370}"/>
          </ac:cxnSpMkLst>
        </pc:cxnChg>
      </pc:sldChg>
      <pc:sldChg chg="addSp delSp modSp mod delDesignElem">
        <pc:chgData name="Jeffrey, Justin (DPH)" userId="688d1829-e65b-474d-900a-b54ace26d5c6" providerId="ADAL" clId="{99C8A4AD-29E2-4057-A403-90A4C300E20B}" dt="2023-03-30T17:18:31.519" v="389"/>
        <pc:sldMkLst>
          <pc:docMk/>
          <pc:sldMk cId="2690631540" sldId="288"/>
        </pc:sldMkLst>
        <pc:spChg chg="mod">
          <ac:chgData name="Jeffrey, Justin (DPH)" userId="688d1829-e65b-474d-900a-b54ace26d5c6" providerId="ADAL" clId="{99C8A4AD-29E2-4057-A403-90A4C300E20B}" dt="2023-03-30T17:18:10.711" v="313"/>
          <ac:spMkLst>
            <pc:docMk/>
            <pc:sldMk cId="2690631540" sldId="288"/>
            <ac:spMk id="2" creationId="{DC113B6D-1FE1-873A-27FA-C9985B4D59F9}"/>
          </ac:spMkLst>
        </pc:spChg>
        <pc:spChg chg="add del">
          <ac:chgData name="Jeffrey, Justin (DPH)" userId="688d1829-e65b-474d-900a-b54ace26d5c6" providerId="ADAL" clId="{99C8A4AD-29E2-4057-A403-90A4C300E20B}" dt="2023-03-30T17:18:31.519" v="389"/>
          <ac:spMkLst>
            <pc:docMk/>
            <pc:sldMk cId="2690631540" sldId="288"/>
            <ac:spMk id="9" creationId="{B819A166-7571-4003-A6B8-B62034C3ED30}"/>
          </ac:spMkLst>
        </pc:spChg>
      </pc:sldChg>
      <pc:sldChg chg="add del">
        <pc:chgData name="Jeffrey, Justin (DPH)" userId="688d1829-e65b-474d-900a-b54ace26d5c6" providerId="ADAL" clId="{99C8A4AD-29E2-4057-A403-90A4C300E20B}" dt="2023-03-30T17:14:51.581" v="235" actId="2696"/>
        <pc:sldMkLst>
          <pc:docMk/>
          <pc:sldMk cId="4237909891" sldId="302"/>
        </pc:sldMkLst>
      </pc:sldChg>
      <pc:sldChg chg="del">
        <pc:chgData name="Jeffrey, Justin (DPH)" userId="688d1829-e65b-474d-900a-b54ace26d5c6" providerId="ADAL" clId="{99C8A4AD-29E2-4057-A403-90A4C300E20B}" dt="2023-03-30T17:12:14.277" v="188" actId="2696"/>
        <pc:sldMkLst>
          <pc:docMk/>
          <pc:sldMk cId="2015320370" sldId="303"/>
        </pc:sldMkLst>
      </pc:sldChg>
      <pc:sldChg chg="del">
        <pc:chgData name="Jeffrey, Justin (DPH)" userId="688d1829-e65b-474d-900a-b54ace26d5c6" providerId="ADAL" clId="{99C8A4AD-29E2-4057-A403-90A4C300E20B}" dt="2023-03-30T17:12:19.190" v="189" actId="2696"/>
        <pc:sldMkLst>
          <pc:docMk/>
          <pc:sldMk cId="3517345117" sldId="304"/>
        </pc:sldMkLst>
      </pc:sldChg>
      <pc:sldChg chg="del">
        <pc:chgData name="Jeffrey, Justin (DPH)" userId="688d1829-e65b-474d-900a-b54ace26d5c6" providerId="ADAL" clId="{99C8A4AD-29E2-4057-A403-90A4C300E20B}" dt="2023-03-30T17:12:25.377" v="190" actId="2696"/>
        <pc:sldMkLst>
          <pc:docMk/>
          <pc:sldMk cId="2191763140" sldId="305"/>
        </pc:sldMkLst>
      </pc:sldChg>
      <pc:sldChg chg="del">
        <pc:chgData name="Jeffrey, Justin (DPH)" userId="688d1829-e65b-474d-900a-b54ace26d5c6" providerId="ADAL" clId="{99C8A4AD-29E2-4057-A403-90A4C300E20B}" dt="2023-03-30T17:12:36.514" v="191" actId="2696"/>
        <pc:sldMkLst>
          <pc:docMk/>
          <pc:sldMk cId="1884731932" sldId="306"/>
        </pc:sldMkLst>
      </pc:sldChg>
      <pc:sldChg chg="addSp delSp modSp del mod delDesignElem">
        <pc:chgData name="Jeffrey, Justin (DPH)" userId="688d1829-e65b-474d-900a-b54ace26d5c6" providerId="ADAL" clId="{99C8A4AD-29E2-4057-A403-90A4C300E20B}" dt="2023-03-30T17:21:38.060" v="402" actId="2696"/>
        <pc:sldMkLst>
          <pc:docMk/>
          <pc:sldMk cId="4209380963" sldId="307"/>
        </pc:sldMkLst>
        <pc:spChg chg="mod">
          <ac:chgData name="Jeffrey, Justin (DPH)" userId="688d1829-e65b-474d-900a-b54ace26d5c6" providerId="ADAL" clId="{99C8A4AD-29E2-4057-A403-90A4C300E20B}" dt="2023-03-30T17:19:40.905" v="392" actId="26606"/>
          <ac:spMkLst>
            <pc:docMk/>
            <pc:sldMk cId="4209380963" sldId="307"/>
            <ac:spMk id="2" creationId="{03FB6253-F851-7E37-A917-1A1F2A64346C}"/>
          </ac:spMkLst>
        </pc:spChg>
        <pc:spChg chg="mod">
          <ac:chgData name="Jeffrey, Justin (DPH)" userId="688d1829-e65b-474d-900a-b54ace26d5c6" providerId="ADAL" clId="{99C8A4AD-29E2-4057-A403-90A4C300E20B}" dt="2023-03-30T17:19:40.905" v="392" actId="26606"/>
          <ac:spMkLst>
            <pc:docMk/>
            <pc:sldMk cId="4209380963" sldId="307"/>
            <ac:spMk id="3" creationId="{A35790E0-2E89-C983-CB37-F9A292788557}"/>
          </ac:spMkLst>
        </pc:spChg>
        <pc:spChg chg="add del">
          <ac:chgData name="Jeffrey, Justin (DPH)" userId="688d1829-e65b-474d-900a-b54ace26d5c6" providerId="ADAL" clId="{99C8A4AD-29E2-4057-A403-90A4C300E20B}" dt="2023-03-30T17:19:40.905" v="392" actId="26606"/>
          <ac:spMkLst>
            <pc:docMk/>
            <pc:sldMk cId="4209380963" sldId="307"/>
            <ac:spMk id="8" creationId="{907EF6B7-1338-4443-8C46-6A318D952DFD}"/>
          </ac:spMkLst>
        </pc:spChg>
        <pc:spChg chg="add del">
          <ac:chgData name="Jeffrey, Justin (DPH)" userId="688d1829-e65b-474d-900a-b54ace26d5c6" providerId="ADAL" clId="{99C8A4AD-29E2-4057-A403-90A4C300E20B}" dt="2023-03-30T17:19:40.905" v="392" actId="26606"/>
          <ac:spMkLst>
            <pc:docMk/>
            <pc:sldMk cId="4209380963" sldId="307"/>
            <ac:spMk id="10" creationId="{DAAE4CDD-124C-4DCF-9584-B6033B545DD5}"/>
          </ac:spMkLst>
        </pc:spChg>
        <pc:spChg chg="add del">
          <ac:chgData name="Jeffrey, Justin (DPH)" userId="688d1829-e65b-474d-900a-b54ace26d5c6" providerId="ADAL" clId="{99C8A4AD-29E2-4057-A403-90A4C300E20B}" dt="2023-03-30T17:19:40.905" v="392" actId="26606"/>
          <ac:spMkLst>
            <pc:docMk/>
            <pc:sldMk cId="4209380963" sldId="307"/>
            <ac:spMk id="12" creationId="{081E4A58-353D-44AE-B2FC-2A74E2E400F7}"/>
          </ac:spMkLst>
        </pc:spChg>
        <pc:spChg chg="add">
          <ac:chgData name="Jeffrey, Justin (DPH)" userId="688d1829-e65b-474d-900a-b54ace26d5c6" providerId="ADAL" clId="{99C8A4AD-29E2-4057-A403-90A4C300E20B}" dt="2023-03-30T17:19:40.905" v="392" actId="26606"/>
          <ac:spMkLst>
            <pc:docMk/>
            <pc:sldMk cId="4209380963" sldId="307"/>
            <ac:spMk id="17" creationId="{081EA652-8C6A-4E69-BEB9-170809474553}"/>
          </ac:spMkLst>
        </pc:spChg>
        <pc:spChg chg="add">
          <ac:chgData name="Jeffrey, Justin (DPH)" userId="688d1829-e65b-474d-900a-b54ace26d5c6" providerId="ADAL" clId="{99C8A4AD-29E2-4057-A403-90A4C300E20B}" dt="2023-03-30T17:19:40.905" v="392" actId="26606"/>
          <ac:spMkLst>
            <pc:docMk/>
            <pc:sldMk cId="4209380963" sldId="307"/>
            <ac:spMk id="19" creationId="{5298780A-33B9-4EA2-8F67-DE68AD62841B}"/>
          </ac:spMkLst>
        </pc:spChg>
        <pc:spChg chg="add">
          <ac:chgData name="Jeffrey, Justin (DPH)" userId="688d1829-e65b-474d-900a-b54ace26d5c6" providerId="ADAL" clId="{99C8A4AD-29E2-4057-A403-90A4C300E20B}" dt="2023-03-30T17:19:40.905" v="392" actId="26606"/>
          <ac:spMkLst>
            <pc:docMk/>
            <pc:sldMk cId="4209380963" sldId="307"/>
            <ac:spMk id="21" creationId="{7F488E8B-4E1E-4402-8935-D4E6C02615C7}"/>
          </ac:spMkLst>
        </pc:spChg>
        <pc:cxnChg chg="add">
          <ac:chgData name="Jeffrey, Justin (DPH)" userId="688d1829-e65b-474d-900a-b54ace26d5c6" providerId="ADAL" clId="{99C8A4AD-29E2-4057-A403-90A4C300E20B}" dt="2023-03-30T17:19:40.905" v="392" actId="26606"/>
          <ac:cxnSpMkLst>
            <pc:docMk/>
            <pc:sldMk cId="4209380963" sldId="307"/>
            <ac:cxnSpMk id="23" creationId="{23AAC9B5-8015-485C-ACF9-A750390E9A56}"/>
          </ac:cxnSpMkLst>
        </pc:cxnChg>
      </pc:sldChg>
      <pc:sldChg chg="addSp delSp modSp del mod delDesignElem">
        <pc:chgData name="Jeffrey, Justin (DPH)" userId="688d1829-e65b-474d-900a-b54ace26d5c6" providerId="ADAL" clId="{99C8A4AD-29E2-4057-A403-90A4C300E20B}" dt="2023-03-30T17:22:13.702" v="404" actId="2696"/>
        <pc:sldMkLst>
          <pc:docMk/>
          <pc:sldMk cId="1308959794" sldId="308"/>
        </pc:sldMkLst>
        <pc:spChg chg="mod">
          <ac:chgData name="Jeffrey, Justin (DPH)" userId="688d1829-e65b-474d-900a-b54ace26d5c6" providerId="ADAL" clId="{99C8A4AD-29E2-4057-A403-90A4C300E20B}" dt="2023-03-30T17:18:11.105" v="315"/>
          <ac:spMkLst>
            <pc:docMk/>
            <pc:sldMk cId="1308959794" sldId="308"/>
            <ac:spMk id="3" creationId="{97DDC6A8-F4A4-338D-A359-9A772972994A}"/>
          </ac:spMkLst>
        </pc:spChg>
        <pc:spChg chg="add del">
          <ac:chgData name="Jeffrey, Justin (DPH)" userId="688d1829-e65b-474d-900a-b54ace26d5c6" providerId="ADAL" clId="{99C8A4AD-29E2-4057-A403-90A4C300E20B}" dt="2023-03-30T17:18:31.519" v="389"/>
          <ac:spMkLst>
            <pc:docMk/>
            <pc:sldMk cId="1308959794" sldId="308"/>
            <ac:spMk id="8" creationId="{907EF6B7-1338-4443-8C46-6A318D952DFD}"/>
          </ac:spMkLst>
        </pc:spChg>
        <pc:spChg chg="add del">
          <ac:chgData name="Jeffrey, Justin (DPH)" userId="688d1829-e65b-474d-900a-b54ace26d5c6" providerId="ADAL" clId="{99C8A4AD-29E2-4057-A403-90A4C300E20B}" dt="2023-03-30T17:18:31.519" v="389"/>
          <ac:spMkLst>
            <pc:docMk/>
            <pc:sldMk cId="1308959794" sldId="308"/>
            <ac:spMk id="10" creationId="{DAAE4CDD-124C-4DCF-9584-B6033B545DD5}"/>
          </ac:spMkLst>
        </pc:spChg>
        <pc:spChg chg="add del">
          <ac:chgData name="Jeffrey, Justin (DPH)" userId="688d1829-e65b-474d-900a-b54ace26d5c6" providerId="ADAL" clId="{99C8A4AD-29E2-4057-A403-90A4C300E20B}" dt="2023-03-30T17:18:31.519" v="389"/>
          <ac:spMkLst>
            <pc:docMk/>
            <pc:sldMk cId="1308959794" sldId="308"/>
            <ac:spMk id="12" creationId="{081E4A58-353D-44AE-B2FC-2A74E2E400F7}"/>
          </ac:spMkLst>
        </pc:spChg>
      </pc:sldChg>
      <pc:sldChg chg="addSp delSp modSp mod delDesignElem">
        <pc:chgData name="Jeffrey, Justin (DPH)" userId="688d1829-e65b-474d-900a-b54ace26d5c6" providerId="ADAL" clId="{99C8A4AD-29E2-4057-A403-90A4C300E20B}" dt="2023-03-30T17:18:31.519" v="389"/>
        <pc:sldMkLst>
          <pc:docMk/>
          <pc:sldMk cId="750133853" sldId="309"/>
        </pc:sldMkLst>
        <pc:spChg chg="mod">
          <ac:chgData name="Jeffrey, Justin (DPH)" userId="688d1829-e65b-474d-900a-b54ace26d5c6" providerId="ADAL" clId="{99C8A4AD-29E2-4057-A403-90A4C300E20B}" dt="2023-03-30T17:18:24.655" v="359"/>
          <ac:spMkLst>
            <pc:docMk/>
            <pc:sldMk cId="750133853" sldId="309"/>
            <ac:spMk id="2" creationId="{31199B4B-693C-ADA8-1E82-9067BB5C718C}"/>
          </ac:spMkLst>
        </pc:spChg>
        <pc:spChg chg="add del">
          <ac:chgData name="Jeffrey, Justin (DPH)" userId="688d1829-e65b-474d-900a-b54ace26d5c6" providerId="ADAL" clId="{99C8A4AD-29E2-4057-A403-90A4C300E20B}" dt="2023-03-30T17:18:31.519" v="389"/>
          <ac:spMkLst>
            <pc:docMk/>
            <pc:sldMk cId="750133853" sldId="309"/>
            <ac:spMk id="8" creationId="{907EF6B7-1338-4443-8C46-6A318D952DFD}"/>
          </ac:spMkLst>
        </pc:spChg>
        <pc:spChg chg="add del">
          <ac:chgData name="Jeffrey, Justin (DPH)" userId="688d1829-e65b-474d-900a-b54ace26d5c6" providerId="ADAL" clId="{99C8A4AD-29E2-4057-A403-90A4C300E20B}" dt="2023-03-30T17:18:31.519" v="389"/>
          <ac:spMkLst>
            <pc:docMk/>
            <pc:sldMk cId="750133853" sldId="309"/>
            <ac:spMk id="10" creationId="{DAAE4CDD-124C-4DCF-9584-B6033B545DD5}"/>
          </ac:spMkLst>
        </pc:spChg>
        <pc:spChg chg="add del">
          <ac:chgData name="Jeffrey, Justin (DPH)" userId="688d1829-e65b-474d-900a-b54ace26d5c6" providerId="ADAL" clId="{99C8A4AD-29E2-4057-A403-90A4C300E20B}" dt="2023-03-30T17:18:31.519" v="389"/>
          <ac:spMkLst>
            <pc:docMk/>
            <pc:sldMk cId="750133853" sldId="309"/>
            <ac:spMk id="12" creationId="{081E4A58-353D-44AE-B2FC-2A74E2E400F7}"/>
          </ac:spMkLst>
        </pc:spChg>
      </pc:sldChg>
      <pc:sldChg chg="addSp delSp modSp mod delDesignElem">
        <pc:chgData name="Jeffrey, Justin (DPH)" userId="688d1829-e65b-474d-900a-b54ace26d5c6" providerId="ADAL" clId="{99C8A4AD-29E2-4057-A403-90A4C300E20B}" dt="2023-03-30T17:18:31.519" v="389"/>
        <pc:sldMkLst>
          <pc:docMk/>
          <pc:sldMk cId="45796187" sldId="310"/>
        </pc:sldMkLst>
        <pc:spChg chg="mod">
          <ac:chgData name="Jeffrey, Justin (DPH)" userId="688d1829-e65b-474d-900a-b54ace26d5c6" providerId="ADAL" clId="{99C8A4AD-29E2-4057-A403-90A4C300E20B}" dt="2023-03-30T17:18:24.655" v="359"/>
          <ac:spMkLst>
            <pc:docMk/>
            <pc:sldMk cId="45796187" sldId="310"/>
            <ac:spMk id="3" creationId="{A7649A80-8E51-0A34-DBEF-0EE9FC1447F0}"/>
          </ac:spMkLst>
        </pc:spChg>
        <pc:spChg chg="add del">
          <ac:chgData name="Jeffrey, Justin (DPH)" userId="688d1829-e65b-474d-900a-b54ace26d5c6" providerId="ADAL" clId="{99C8A4AD-29E2-4057-A403-90A4C300E20B}" dt="2023-03-30T17:18:31.519" v="389"/>
          <ac:spMkLst>
            <pc:docMk/>
            <pc:sldMk cId="45796187" sldId="310"/>
            <ac:spMk id="14" creationId="{907EF6B7-1338-4443-8C46-6A318D952DFD}"/>
          </ac:spMkLst>
        </pc:spChg>
        <pc:spChg chg="add del">
          <ac:chgData name="Jeffrey, Justin (DPH)" userId="688d1829-e65b-474d-900a-b54ace26d5c6" providerId="ADAL" clId="{99C8A4AD-29E2-4057-A403-90A4C300E20B}" dt="2023-03-30T17:18:31.519" v="389"/>
          <ac:spMkLst>
            <pc:docMk/>
            <pc:sldMk cId="45796187" sldId="310"/>
            <ac:spMk id="15" creationId="{DAAE4CDD-124C-4DCF-9584-B6033B545DD5}"/>
          </ac:spMkLst>
        </pc:spChg>
        <pc:spChg chg="add del">
          <ac:chgData name="Jeffrey, Justin (DPH)" userId="688d1829-e65b-474d-900a-b54ace26d5c6" providerId="ADAL" clId="{99C8A4AD-29E2-4057-A403-90A4C300E20B}" dt="2023-03-30T17:18:31.519" v="389"/>
          <ac:spMkLst>
            <pc:docMk/>
            <pc:sldMk cId="45796187" sldId="310"/>
            <ac:spMk id="16" creationId="{081E4A58-353D-44AE-B2FC-2A74E2E400F7}"/>
          </ac:spMkLst>
        </pc:spChg>
      </pc:sldChg>
      <pc:sldChg chg="addSp delSp delDesignElem">
        <pc:chgData name="Jeffrey, Justin (DPH)" userId="688d1829-e65b-474d-900a-b54ace26d5c6" providerId="ADAL" clId="{99C8A4AD-29E2-4057-A403-90A4C300E20B}" dt="2023-03-30T17:18:31.519" v="389"/>
        <pc:sldMkLst>
          <pc:docMk/>
          <pc:sldMk cId="1629748030" sldId="311"/>
        </pc:sldMkLst>
        <pc:spChg chg="add del">
          <ac:chgData name="Jeffrey, Justin (DPH)" userId="688d1829-e65b-474d-900a-b54ace26d5c6" providerId="ADAL" clId="{99C8A4AD-29E2-4057-A403-90A4C300E20B}" dt="2023-03-30T17:18:31.519" v="389"/>
          <ac:spMkLst>
            <pc:docMk/>
            <pc:sldMk cId="1629748030" sldId="311"/>
            <ac:spMk id="10" creationId="{D4771268-CB57-404A-9271-370EB28F6090}"/>
          </ac:spMkLst>
        </pc:spChg>
      </pc:sldChg>
      <pc:sldChg chg="addSp delSp modSp mod delDesignElem">
        <pc:chgData name="Jeffrey, Justin (DPH)" userId="688d1829-e65b-474d-900a-b54ace26d5c6" providerId="ADAL" clId="{99C8A4AD-29E2-4057-A403-90A4C300E20B}" dt="2023-03-30T17:18:31.519" v="389"/>
        <pc:sldMkLst>
          <pc:docMk/>
          <pc:sldMk cId="2662233713" sldId="312"/>
        </pc:sldMkLst>
        <pc:spChg chg="mod">
          <ac:chgData name="Jeffrey, Justin (DPH)" userId="688d1829-e65b-474d-900a-b54ace26d5c6" providerId="ADAL" clId="{99C8A4AD-29E2-4057-A403-90A4C300E20B}" dt="2023-03-30T17:18:24.655" v="359"/>
          <ac:spMkLst>
            <pc:docMk/>
            <pc:sldMk cId="2662233713" sldId="312"/>
            <ac:spMk id="2" creationId="{4B8FB5EB-2A1E-861E-0001-5D291A7E8541}"/>
          </ac:spMkLst>
        </pc:spChg>
        <pc:spChg chg="add del">
          <ac:chgData name="Jeffrey, Justin (DPH)" userId="688d1829-e65b-474d-900a-b54ace26d5c6" providerId="ADAL" clId="{99C8A4AD-29E2-4057-A403-90A4C300E20B}" dt="2023-03-30T17:18:31.519" v="389"/>
          <ac:spMkLst>
            <pc:docMk/>
            <pc:sldMk cId="2662233713" sldId="312"/>
            <ac:spMk id="15" creationId="{907EF6B7-1338-4443-8C46-6A318D952DFD}"/>
          </ac:spMkLst>
        </pc:spChg>
        <pc:spChg chg="add del">
          <ac:chgData name="Jeffrey, Justin (DPH)" userId="688d1829-e65b-474d-900a-b54ace26d5c6" providerId="ADAL" clId="{99C8A4AD-29E2-4057-A403-90A4C300E20B}" dt="2023-03-30T17:18:31.519" v="389"/>
          <ac:spMkLst>
            <pc:docMk/>
            <pc:sldMk cId="2662233713" sldId="312"/>
            <ac:spMk id="17" creationId="{DAAE4CDD-124C-4DCF-9584-B6033B545DD5}"/>
          </ac:spMkLst>
        </pc:spChg>
        <pc:spChg chg="add del">
          <ac:chgData name="Jeffrey, Justin (DPH)" userId="688d1829-e65b-474d-900a-b54ace26d5c6" providerId="ADAL" clId="{99C8A4AD-29E2-4057-A403-90A4C300E20B}" dt="2023-03-30T17:18:31.519" v="389"/>
          <ac:spMkLst>
            <pc:docMk/>
            <pc:sldMk cId="2662233713" sldId="312"/>
            <ac:spMk id="19" creationId="{081E4A58-353D-44AE-B2FC-2A74E2E400F7}"/>
          </ac:spMkLst>
        </pc:spChg>
      </pc:sldChg>
      <pc:sldChg chg="addSp delSp modSp mod delDesignElem">
        <pc:chgData name="Jeffrey, Justin (DPH)" userId="688d1829-e65b-474d-900a-b54ace26d5c6" providerId="ADAL" clId="{99C8A4AD-29E2-4057-A403-90A4C300E20B}" dt="2023-03-30T17:18:31.519" v="389"/>
        <pc:sldMkLst>
          <pc:docMk/>
          <pc:sldMk cId="2220377389" sldId="313"/>
        </pc:sldMkLst>
        <pc:spChg chg="mod">
          <ac:chgData name="Jeffrey, Justin (DPH)" userId="688d1829-e65b-474d-900a-b54ace26d5c6" providerId="ADAL" clId="{99C8A4AD-29E2-4057-A403-90A4C300E20B}" dt="2023-03-30T17:18:24.655" v="359"/>
          <ac:spMkLst>
            <pc:docMk/>
            <pc:sldMk cId="2220377389" sldId="313"/>
            <ac:spMk id="2" creationId="{8070D734-BE37-D48A-F297-C5A42642B5D9}"/>
          </ac:spMkLst>
        </pc:spChg>
        <pc:spChg chg="add del">
          <ac:chgData name="Jeffrey, Justin (DPH)" userId="688d1829-e65b-474d-900a-b54ace26d5c6" providerId="ADAL" clId="{99C8A4AD-29E2-4057-A403-90A4C300E20B}" dt="2023-03-30T17:18:31.519" v="389"/>
          <ac:spMkLst>
            <pc:docMk/>
            <pc:sldMk cId="2220377389" sldId="313"/>
            <ac:spMk id="9" creationId="{B819A166-7571-4003-A6B8-B62034C3ED30}"/>
          </ac:spMkLst>
        </pc:spChg>
      </pc:sldChg>
      <pc:sldChg chg="addSp delSp delDesignElem">
        <pc:chgData name="Jeffrey, Justin (DPH)" userId="688d1829-e65b-474d-900a-b54ace26d5c6" providerId="ADAL" clId="{99C8A4AD-29E2-4057-A403-90A4C300E20B}" dt="2023-03-30T17:18:31.519" v="389"/>
        <pc:sldMkLst>
          <pc:docMk/>
          <pc:sldMk cId="3668457393" sldId="314"/>
        </pc:sldMkLst>
        <pc:spChg chg="add del">
          <ac:chgData name="Jeffrey, Justin (DPH)" userId="688d1829-e65b-474d-900a-b54ace26d5c6" providerId="ADAL" clId="{99C8A4AD-29E2-4057-A403-90A4C300E20B}" dt="2023-03-30T17:18:31.519" v="389"/>
          <ac:spMkLst>
            <pc:docMk/>
            <pc:sldMk cId="3668457393" sldId="314"/>
            <ac:spMk id="10" creationId="{42A4FC2C-047E-45A5-965D-8E1E3BF09BC6}"/>
          </ac:spMkLst>
        </pc:spChg>
      </pc:sldChg>
      <pc:sldChg chg="addSp delSp delDesignElem">
        <pc:chgData name="Jeffrey, Justin (DPH)" userId="688d1829-e65b-474d-900a-b54ace26d5c6" providerId="ADAL" clId="{99C8A4AD-29E2-4057-A403-90A4C300E20B}" dt="2023-03-30T17:18:31.519" v="389"/>
        <pc:sldMkLst>
          <pc:docMk/>
          <pc:sldMk cId="1561234874" sldId="315"/>
        </pc:sldMkLst>
        <pc:spChg chg="add del">
          <ac:chgData name="Jeffrey, Justin (DPH)" userId="688d1829-e65b-474d-900a-b54ace26d5c6" providerId="ADAL" clId="{99C8A4AD-29E2-4057-A403-90A4C300E20B}" dt="2023-03-30T17:18:31.519" v="389"/>
          <ac:spMkLst>
            <pc:docMk/>
            <pc:sldMk cId="1561234874" sldId="315"/>
            <ac:spMk id="10" creationId="{42A4FC2C-047E-45A5-965D-8E1E3BF09BC6}"/>
          </ac:spMkLst>
        </pc:spChg>
      </pc:sldChg>
      <pc:sldChg chg="addSp delSp delDesignElem">
        <pc:chgData name="Jeffrey, Justin (DPH)" userId="688d1829-e65b-474d-900a-b54ace26d5c6" providerId="ADAL" clId="{99C8A4AD-29E2-4057-A403-90A4C300E20B}" dt="2023-03-30T17:18:31.519" v="389"/>
        <pc:sldMkLst>
          <pc:docMk/>
          <pc:sldMk cId="1743842794" sldId="316"/>
        </pc:sldMkLst>
        <pc:spChg chg="add del">
          <ac:chgData name="Jeffrey, Justin (DPH)" userId="688d1829-e65b-474d-900a-b54ace26d5c6" providerId="ADAL" clId="{99C8A4AD-29E2-4057-A403-90A4C300E20B}" dt="2023-03-30T17:18:31.519" v="389"/>
          <ac:spMkLst>
            <pc:docMk/>
            <pc:sldMk cId="1743842794" sldId="316"/>
            <ac:spMk id="10" creationId="{42A4FC2C-047E-45A5-965D-8E1E3BF09BC6}"/>
          </ac:spMkLst>
        </pc:spChg>
      </pc:sldChg>
      <pc:sldChg chg="modSp">
        <pc:chgData name="Jeffrey, Justin (DPH)" userId="688d1829-e65b-474d-900a-b54ace26d5c6" providerId="ADAL" clId="{99C8A4AD-29E2-4057-A403-90A4C300E20B}" dt="2023-03-30T17:18:31.519" v="389"/>
        <pc:sldMkLst>
          <pc:docMk/>
          <pc:sldMk cId="4287837150" sldId="317"/>
        </pc:sldMkLst>
        <pc:spChg chg="mod">
          <ac:chgData name="Jeffrey, Justin (DPH)" userId="688d1829-e65b-474d-900a-b54ace26d5c6" providerId="ADAL" clId="{99C8A4AD-29E2-4057-A403-90A4C300E20B}" dt="2023-03-30T17:18:31.519" v="389"/>
          <ac:spMkLst>
            <pc:docMk/>
            <pc:sldMk cId="4287837150" sldId="317"/>
            <ac:spMk id="2" creationId="{8FB3F24F-71F4-216A-27A8-1455E1F93F47}"/>
          </ac:spMkLst>
        </pc:spChg>
        <pc:spChg chg="mod">
          <ac:chgData name="Jeffrey, Justin (DPH)" userId="688d1829-e65b-474d-900a-b54ace26d5c6" providerId="ADAL" clId="{99C8A4AD-29E2-4057-A403-90A4C300E20B}" dt="2023-03-30T17:18:31.519" v="389"/>
          <ac:spMkLst>
            <pc:docMk/>
            <pc:sldMk cId="4287837150" sldId="317"/>
            <ac:spMk id="3" creationId="{11FDBFA6-C477-3C57-0467-2E6BB74784B7}"/>
          </ac:spMkLst>
        </pc:spChg>
      </pc:sldChg>
      <pc:sldChg chg="addSp delSp delDesignElem">
        <pc:chgData name="Jeffrey, Justin (DPH)" userId="688d1829-e65b-474d-900a-b54ace26d5c6" providerId="ADAL" clId="{99C8A4AD-29E2-4057-A403-90A4C300E20B}" dt="2023-03-30T17:18:31.519" v="389"/>
        <pc:sldMkLst>
          <pc:docMk/>
          <pc:sldMk cId="277968013" sldId="318"/>
        </pc:sldMkLst>
        <pc:spChg chg="add del">
          <ac:chgData name="Jeffrey, Justin (DPH)" userId="688d1829-e65b-474d-900a-b54ace26d5c6" providerId="ADAL" clId="{99C8A4AD-29E2-4057-A403-90A4C300E20B}" dt="2023-03-30T17:18:31.519" v="389"/>
          <ac:spMkLst>
            <pc:docMk/>
            <pc:sldMk cId="277968013" sldId="318"/>
            <ac:spMk id="10" creationId="{22F15A2D-2324-487D-A02A-BF46C5C580EB}"/>
          </ac:spMkLst>
        </pc:spChg>
        <pc:spChg chg="add del">
          <ac:chgData name="Jeffrey, Justin (DPH)" userId="688d1829-e65b-474d-900a-b54ace26d5c6" providerId="ADAL" clId="{99C8A4AD-29E2-4057-A403-90A4C300E20B}" dt="2023-03-30T17:18:31.519" v="389"/>
          <ac:spMkLst>
            <pc:docMk/>
            <pc:sldMk cId="277968013" sldId="318"/>
            <ac:spMk id="12" creationId="{17A7F34E-D418-47E2-9F86-2C45BBC31210}"/>
          </ac:spMkLst>
        </pc:spChg>
        <pc:spChg chg="add del">
          <ac:chgData name="Jeffrey, Justin (DPH)" userId="688d1829-e65b-474d-900a-b54ace26d5c6" providerId="ADAL" clId="{99C8A4AD-29E2-4057-A403-90A4C300E20B}" dt="2023-03-30T17:18:31.519" v="389"/>
          <ac:spMkLst>
            <pc:docMk/>
            <pc:sldMk cId="277968013" sldId="318"/>
            <ac:spMk id="14" creationId="{2AEAFA59-923A-4F54-8B49-44C970BCC323}"/>
          </ac:spMkLst>
        </pc:spChg>
      </pc:sldChg>
      <pc:sldChg chg="addSp delSp delDesignElem">
        <pc:chgData name="Jeffrey, Justin (DPH)" userId="688d1829-e65b-474d-900a-b54ace26d5c6" providerId="ADAL" clId="{99C8A4AD-29E2-4057-A403-90A4C300E20B}" dt="2023-03-30T17:18:31.519" v="389"/>
        <pc:sldMkLst>
          <pc:docMk/>
          <pc:sldMk cId="3728882954" sldId="319"/>
        </pc:sldMkLst>
        <pc:spChg chg="add del">
          <ac:chgData name="Jeffrey, Justin (DPH)" userId="688d1829-e65b-474d-900a-b54ace26d5c6" providerId="ADAL" clId="{99C8A4AD-29E2-4057-A403-90A4C300E20B}" dt="2023-03-30T17:18:31.519" v="389"/>
          <ac:spMkLst>
            <pc:docMk/>
            <pc:sldMk cId="3728882954" sldId="319"/>
            <ac:spMk id="10" creationId="{42A4FC2C-047E-45A5-965D-8E1E3BF09BC6}"/>
          </ac:spMkLst>
        </pc:spChg>
      </pc:sldChg>
      <pc:sldChg chg="addSp delSp modSp mod delDesignElem">
        <pc:chgData name="Jeffrey, Justin (DPH)" userId="688d1829-e65b-474d-900a-b54ace26d5c6" providerId="ADAL" clId="{99C8A4AD-29E2-4057-A403-90A4C300E20B}" dt="2023-03-30T17:18:31.519" v="389"/>
        <pc:sldMkLst>
          <pc:docMk/>
          <pc:sldMk cId="1116099335" sldId="320"/>
        </pc:sldMkLst>
        <pc:spChg chg="mod">
          <ac:chgData name="Jeffrey, Justin (DPH)" userId="688d1829-e65b-474d-900a-b54ace26d5c6" providerId="ADAL" clId="{99C8A4AD-29E2-4057-A403-90A4C300E20B}" dt="2023-03-30T16:40:50.979" v="24" actId="20577"/>
          <ac:spMkLst>
            <pc:docMk/>
            <pc:sldMk cId="1116099335" sldId="320"/>
            <ac:spMk id="3" creationId="{AFF04FDA-6E2B-5109-D347-B53A3486FEDC}"/>
          </ac:spMkLst>
        </pc:spChg>
        <pc:spChg chg="add del">
          <ac:chgData name="Jeffrey, Justin (DPH)" userId="688d1829-e65b-474d-900a-b54ace26d5c6" providerId="ADAL" clId="{99C8A4AD-29E2-4057-A403-90A4C300E20B}" dt="2023-03-30T17:18:31.519" v="389"/>
          <ac:spMkLst>
            <pc:docMk/>
            <pc:sldMk cId="1116099335" sldId="320"/>
            <ac:spMk id="8" creationId="{907EF6B7-1338-4443-8C46-6A318D952DFD}"/>
          </ac:spMkLst>
        </pc:spChg>
        <pc:spChg chg="add del">
          <ac:chgData name="Jeffrey, Justin (DPH)" userId="688d1829-e65b-474d-900a-b54ace26d5c6" providerId="ADAL" clId="{99C8A4AD-29E2-4057-A403-90A4C300E20B}" dt="2023-03-30T17:18:31.519" v="389"/>
          <ac:spMkLst>
            <pc:docMk/>
            <pc:sldMk cId="1116099335" sldId="320"/>
            <ac:spMk id="10" creationId="{DAAE4CDD-124C-4DCF-9584-B6033B545DD5}"/>
          </ac:spMkLst>
        </pc:spChg>
        <pc:spChg chg="add del">
          <ac:chgData name="Jeffrey, Justin (DPH)" userId="688d1829-e65b-474d-900a-b54ace26d5c6" providerId="ADAL" clId="{99C8A4AD-29E2-4057-A403-90A4C300E20B}" dt="2023-03-30T17:18:31.519" v="389"/>
          <ac:spMkLst>
            <pc:docMk/>
            <pc:sldMk cId="1116099335" sldId="320"/>
            <ac:spMk id="12" creationId="{081E4A58-353D-44AE-B2FC-2A74E2E400F7}"/>
          </ac:spMkLst>
        </pc:spChg>
      </pc:sldChg>
      <pc:sldChg chg="addSp delSp modSp new mod setBg delDesignElem">
        <pc:chgData name="Jeffrey, Justin (DPH)" userId="688d1829-e65b-474d-900a-b54ace26d5c6" providerId="ADAL" clId="{99C8A4AD-29E2-4057-A403-90A4C300E20B}" dt="2023-03-30T17:18:31.519" v="389"/>
        <pc:sldMkLst>
          <pc:docMk/>
          <pc:sldMk cId="2716881764" sldId="321"/>
        </pc:sldMkLst>
        <pc:spChg chg="mod">
          <ac:chgData name="Jeffrey, Justin (DPH)" userId="688d1829-e65b-474d-900a-b54ace26d5c6" providerId="ADAL" clId="{99C8A4AD-29E2-4057-A403-90A4C300E20B}" dt="2023-03-30T16:50:40.642" v="54" actId="26606"/>
          <ac:spMkLst>
            <pc:docMk/>
            <pc:sldMk cId="2716881764" sldId="321"/>
            <ac:spMk id="2" creationId="{F898805F-30CC-C01A-B42C-13D88823577B}"/>
          </ac:spMkLst>
        </pc:spChg>
        <pc:spChg chg="mod">
          <ac:chgData name="Jeffrey, Justin (DPH)" userId="688d1829-e65b-474d-900a-b54ace26d5c6" providerId="ADAL" clId="{99C8A4AD-29E2-4057-A403-90A4C300E20B}" dt="2023-03-30T17:18:24.655" v="359"/>
          <ac:spMkLst>
            <pc:docMk/>
            <pc:sldMk cId="2716881764" sldId="321"/>
            <ac:spMk id="3" creationId="{CC206F84-4105-CB38-CAB6-75C4A1ADD936}"/>
          </ac:spMkLst>
        </pc:spChg>
        <pc:spChg chg="add del">
          <ac:chgData name="Jeffrey, Justin (DPH)" userId="688d1829-e65b-474d-900a-b54ace26d5c6" providerId="ADAL" clId="{99C8A4AD-29E2-4057-A403-90A4C300E20B}" dt="2023-03-30T17:18:31.519" v="389"/>
          <ac:spMkLst>
            <pc:docMk/>
            <pc:sldMk cId="2716881764" sldId="321"/>
            <ac:spMk id="8" creationId="{081EA652-8C6A-4E69-BEB9-170809474553}"/>
          </ac:spMkLst>
        </pc:spChg>
        <pc:spChg chg="add del">
          <ac:chgData name="Jeffrey, Justin (DPH)" userId="688d1829-e65b-474d-900a-b54ace26d5c6" providerId="ADAL" clId="{99C8A4AD-29E2-4057-A403-90A4C300E20B}" dt="2023-03-30T17:18:31.519" v="389"/>
          <ac:spMkLst>
            <pc:docMk/>
            <pc:sldMk cId="2716881764" sldId="321"/>
            <ac:spMk id="10" creationId="{5298780A-33B9-4EA2-8F67-DE68AD62841B}"/>
          </ac:spMkLst>
        </pc:spChg>
        <pc:spChg chg="add del">
          <ac:chgData name="Jeffrey, Justin (DPH)" userId="688d1829-e65b-474d-900a-b54ace26d5c6" providerId="ADAL" clId="{99C8A4AD-29E2-4057-A403-90A4C300E20B}" dt="2023-03-30T17:18:31.519" v="389"/>
          <ac:spMkLst>
            <pc:docMk/>
            <pc:sldMk cId="2716881764" sldId="321"/>
            <ac:spMk id="12" creationId="{7F488E8B-4E1E-4402-8935-D4E6C02615C7}"/>
          </ac:spMkLst>
        </pc:spChg>
        <pc:cxnChg chg="add del">
          <ac:chgData name="Jeffrey, Justin (DPH)" userId="688d1829-e65b-474d-900a-b54ace26d5c6" providerId="ADAL" clId="{99C8A4AD-29E2-4057-A403-90A4C300E20B}" dt="2023-03-30T17:18:31.519" v="389"/>
          <ac:cxnSpMkLst>
            <pc:docMk/>
            <pc:sldMk cId="2716881764" sldId="321"/>
            <ac:cxnSpMk id="14" creationId="{23AAC9B5-8015-485C-ACF9-A750390E9A56}"/>
          </ac:cxnSpMkLst>
        </pc:cxnChg>
      </pc:sldChg>
      <pc:sldChg chg="addSp delSp modSp new mod setBg modAnim delDesignElem">
        <pc:chgData name="Jeffrey, Justin (DPH)" userId="688d1829-e65b-474d-900a-b54ace26d5c6" providerId="ADAL" clId="{99C8A4AD-29E2-4057-A403-90A4C300E20B}" dt="2023-03-30T17:18:31.519" v="389"/>
        <pc:sldMkLst>
          <pc:docMk/>
          <pc:sldMk cId="3747143624" sldId="322"/>
        </pc:sldMkLst>
        <pc:spChg chg="mod">
          <ac:chgData name="Jeffrey, Justin (DPH)" userId="688d1829-e65b-474d-900a-b54ace26d5c6" providerId="ADAL" clId="{99C8A4AD-29E2-4057-A403-90A4C300E20B}" dt="2023-03-30T17:18:31.519" v="389"/>
          <ac:spMkLst>
            <pc:docMk/>
            <pc:sldMk cId="3747143624" sldId="322"/>
            <ac:spMk id="2" creationId="{04BB342E-305B-4DC8-263E-483DDD694F3D}"/>
          </ac:spMkLst>
        </pc:spChg>
        <pc:spChg chg="mod">
          <ac:chgData name="Jeffrey, Justin (DPH)" userId="688d1829-e65b-474d-900a-b54ace26d5c6" providerId="ADAL" clId="{99C8A4AD-29E2-4057-A403-90A4C300E20B}" dt="2023-03-30T17:18:24.655" v="359"/>
          <ac:spMkLst>
            <pc:docMk/>
            <pc:sldMk cId="3747143624" sldId="322"/>
            <ac:spMk id="3" creationId="{BD02FCCA-9124-FEE5-D4AA-904C42366D64}"/>
          </ac:spMkLst>
        </pc:spChg>
        <pc:spChg chg="add del">
          <ac:chgData name="Jeffrey, Justin (DPH)" userId="688d1829-e65b-474d-900a-b54ace26d5c6" providerId="ADAL" clId="{99C8A4AD-29E2-4057-A403-90A4C300E20B}" dt="2023-03-30T16:52:33.179" v="71" actId="26606"/>
          <ac:spMkLst>
            <pc:docMk/>
            <pc:sldMk cId="3747143624" sldId="322"/>
            <ac:spMk id="8" creationId="{1BB867FF-FC45-48F7-8104-F89BE54909F1}"/>
          </ac:spMkLst>
        </pc:spChg>
        <pc:spChg chg="add del">
          <ac:chgData name="Jeffrey, Justin (DPH)" userId="688d1829-e65b-474d-900a-b54ace26d5c6" providerId="ADAL" clId="{99C8A4AD-29E2-4057-A403-90A4C300E20B}" dt="2023-03-30T16:52:33.179" v="71" actId="26606"/>
          <ac:spMkLst>
            <pc:docMk/>
            <pc:sldMk cId="3747143624" sldId="322"/>
            <ac:spMk id="10" creationId="{8BB56887-D0D5-4F0C-9E19-7247EB83C8B7}"/>
          </ac:spMkLst>
        </pc:spChg>
        <pc:spChg chg="add del">
          <ac:chgData name="Jeffrey, Justin (DPH)" userId="688d1829-e65b-474d-900a-b54ace26d5c6" providerId="ADAL" clId="{99C8A4AD-29E2-4057-A403-90A4C300E20B}" dt="2023-03-30T16:52:33.179" v="71" actId="26606"/>
          <ac:spMkLst>
            <pc:docMk/>
            <pc:sldMk cId="3747143624" sldId="322"/>
            <ac:spMk id="12" creationId="{081E4A58-353D-44AE-B2FC-2A74E2E400F7}"/>
          </ac:spMkLst>
        </pc:spChg>
        <pc:spChg chg="add del">
          <ac:chgData name="Jeffrey, Justin (DPH)" userId="688d1829-e65b-474d-900a-b54ace26d5c6" providerId="ADAL" clId="{99C8A4AD-29E2-4057-A403-90A4C300E20B}" dt="2023-03-30T17:18:31.519" v="389"/>
          <ac:spMkLst>
            <pc:docMk/>
            <pc:sldMk cId="3747143624" sldId="322"/>
            <ac:spMk id="14" creationId="{100EDD19-6802-4EC3-95CE-CFFAB042CFD6}"/>
          </ac:spMkLst>
        </pc:spChg>
        <pc:spChg chg="add del">
          <ac:chgData name="Jeffrey, Justin (DPH)" userId="688d1829-e65b-474d-900a-b54ace26d5c6" providerId="ADAL" clId="{99C8A4AD-29E2-4057-A403-90A4C300E20B}" dt="2023-03-30T17:18:31.519" v="389"/>
          <ac:spMkLst>
            <pc:docMk/>
            <pc:sldMk cId="3747143624" sldId="322"/>
            <ac:spMk id="15" creationId="{DB17E863-922E-4C26-BD64-E8FD41D28661}"/>
          </ac:spMkLst>
        </pc:spChg>
      </pc:sldChg>
      <pc:sldChg chg="addSp delSp modSp new mod setBg delDesignElem">
        <pc:chgData name="Jeffrey, Justin (DPH)" userId="688d1829-e65b-474d-900a-b54ace26d5c6" providerId="ADAL" clId="{99C8A4AD-29E2-4057-A403-90A4C300E20B}" dt="2023-03-30T17:18:31.519" v="389"/>
        <pc:sldMkLst>
          <pc:docMk/>
          <pc:sldMk cId="3107003845" sldId="323"/>
        </pc:sldMkLst>
        <pc:spChg chg="mod">
          <ac:chgData name="Jeffrey, Justin (DPH)" userId="688d1829-e65b-474d-900a-b54ace26d5c6" providerId="ADAL" clId="{99C8A4AD-29E2-4057-A403-90A4C300E20B}" dt="2023-03-30T17:18:31.519" v="389"/>
          <ac:spMkLst>
            <pc:docMk/>
            <pc:sldMk cId="3107003845" sldId="323"/>
            <ac:spMk id="2" creationId="{C9720766-3AF8-1545-32DB-9406C4DEA7DB}"/>
          </ac:spMkLst>
        </pc:spChg>
        <pc:spChg chg="mod ord">
          <ac:chgData name="Jeffrey, Justin (DPH)" userId="688d1829-e65b-474d-900a-b54ace26d5c6" providerId="ADAL" clId="{99C8A4AD-29E2-4057-A403-90A4C300E20B}" dt="2023-03-30T17:09:31.156" v="174" actId="170"/>
          <ac:spMkLst>
            <pc:docMk/>
            <pc:sldMk cId="3107003845" sldId="323"/>
            <ac:spMk id="3" creationId="{A23C6864-46C7-2064-7537-AD90602AB558}"/>
          </ac:spMkLst>
        </pc:spChg>
        <pc:spChg chg="add del">
          <ac:chgData name="Jeffrey, Justin (DPH)" userId="688d1829-e65b-474d-900a-b54ace26d5c6" providerId="ADAL" clId="{99C8A4AD-29E2-4057-A403-90A4C300E20B}" dt="2023-03-30T17:18:31.519" v="389"/>
          <ac:spMkLst>
            <pc:docMk/>
            <pc:sldMk cId="3107003845" sldId="323"/>
            <ac:spMk id="8" creationId="{100EDD19-6802-4EC3-95CE-CFFAB042CFD6}"/>
          </ac:spMkLst>
        </pc:spChg>
        <pc:spChg chg="add del">
          <ac:chgData name="Jeffrey, Justin (DPH)" userId="688d1829-e65b-474d-900a-b54ace26d5c6" providerId="ADAL" clId="{99C8A4AD-29E2-4057-A403-90A4C300E20B}" dt="2023-03-30T17:18:31.519" v="389"/>
          <ac:spMkLst>
            <pc:docMk/>
            <pc:sldMk cId="3107003845" sldId="323"/>
            <ac:spMk id="10" creationId="{DB17E863-922E-4C26-BD64-E8FD41D28661}"/>
          </ac:spMkLst>
        </pc:spChg>
      </pc:sldChg>
      <pc:sldChg chg="addSp delSp modSp new mod setBg modAnim delDesignElem">
        <pc:chgData name="Jeffrey, Justin (DPH)" userId="688d1829-e65b-474d-900a-b54ace26d5c6" providerId="ADAL" clId="{99C8A4AD-29E2-4057-A403-90A4C300E20B}" dt="2023-03-30T17:18:31.519" v="389"/>
        <pc:sldMkLst>
          <pc:docMk/>
          <pc:sldMk cId="2154450506" sldId="324"/>
        </pc:sldMkLst>
        <pc:spChg chg="mod">
          <ac:chgData name="Jeffrey, Justin (DPH)" userId="688d1829-e65b-474d-900a-b54ace26d5c6" providerId="ADAL" clId="{99C8A4AD-29E2-4057-A403-90A4C300E20B}" dt="2023-03-30T17:18:31.519" v="389"/>
          <ac:spMkLst>
            <pc:docMk/>
            <pc:sldMk cId="2154450506" sldId="324"/>
            <ac:spMk id="2" creationId="{079BD01E-FB50-4B36-79A7-48B663146029}"/>
          </ac:spMkLst>
        </pc:spChg>
        <pc:spChg chg="mod">
          <ac:chgData name="Jeffrey, Justin (DPH)" userId="688d1829-e65b-474d-900a-b54ace26d5c6" providerId="ADAL" clId="{99C8A4AD-29E2-4057-A403-90A4C300E20B}" dt="2023-03-30T17:18:31.519" v="389"/>
          <ac:spMkLst>
            <pc:docMk/>
            <pc:sldMk cId="2154450506" sldId="324"/>
            <ac:spMk id="3" creationId="{B912A4AE-E481-426E-BDC5-FACA7D72125E}"/>
          </ac:spMkLst>
        </pc:spChg>
        <pc:spChg chg="add del">
          <ac:chgData name="Jeffrey, Justin (DPH)" userId="688d1829-e65b-474d-900a-b54ace26d5c6" providerId="ADAL" clId="{99C8A4AD-29E2-4057-A403-90A4C300E20B}" dt="2023-03-30T17:01:27.991" v="122" actId="26606"/>
          <ac:spMkLst>
            <pc:docMk/>
            <pc:sldMk cId="2154450506" sldId="324"/>
            <ac:spMk id="8" creationId="{100EDD19-6802-4EC3-95CE-CFFAB042CFD6}"/>
          </ac:spMkLst>
        </pc:spChg>
        <pc:spChg chg="add del">
          <ac:chgData name="Jeffrey, Justin (DPH)" userId="688d1829-e65b-474d-900a-b54ace26d5c6" providerId="ADAL" clId="{99C8A4AD-29E2-4057-A403-90A4C300E20B}" dt="2023-03-30T17:01:27.991" v="122" actId="26606"/>
          <ac:spMkLst>
            <pc:docMk/>
            <pc:sldMk cId="2154450506" sldId="324"/>
            <ac:spMk id="10" creationId="{DB17E863-922E-4C26-BD64-E8FD41D28661}"/>
          </ac:spMkLst>
        </pc:spChg>
        <pc:spChg chg="add del">
          <ac:chgData name="Jeffrey, Justin (DPH)" userId="688d1829-e65b-474d-900a-b54ace26d5c6" providerId="ADAL" clId="{99C8A4AD-29E2-4057-A403-90A4C300E20B}" dt="2023-03-30T17:18:31.519" v="389"/>
          <ac:spMkLst>
            <pc:docMk/>
            <pc:sldMk cId="2154450506" sldId="324"/>
            <ac:spMk id="15" creationId="{1BB867FF-FC45-48F7-8104-F89BE54909F1}"/>
          </ac:spMkLst>
        </pc:spChg>
        <pc:spChg chg="add del">
          <ac:chgData name="Jeffrey, Justin (DPH)" userId="688d1829-e65b-474d-900a-b54ace26d5c6" providerId="ADAL" clId="{99C8A4AD-29E2-4057-A403-90A4C300E20B}" dt="2023-03-30T17:18:31.519" v="389"/>
          <ac:spMkLst>
            <pc:docMk/>
            <pc:sldMk cId="2154450506" sldId="324"/>
            <ac:spMk id="17" creationId="{8BB56887-D0D5-4F0C-9E19-7247EB83C8B7}"/>
          </ac:spMkLst>
        </pc:spChg>
        <pc:spChg chg="add del">
          <ac:chgData name="Jeffrey, Justin (DPH)" userId="688d1829-e65b-474d-900a-b54ace26d5c6" providerId="ADAL" clId="{99C8A4AD-29E2-4057-A403-90A4C300E20B}" dt="2023-03-30T17:18:31.519" v="389"/>
          <ac:spMkLst>
            <pc:docMk/>
            <pc:sldMk cId="2154450506" sldId="324"/>
            <ac:spMk id="19" creationId="{081E4A58-353D-44AE-B2FC-2A74E2E400F7}"/>
          </ac:spMkLst>
        </pc:spChg>
      </pc:sldChg>
      <pc:sldChg chg="addSp delSp modSp new mod modTransition setBg modAnim delDesignElem">
        <pc:chgData name="Jeffrey, Justin (DPH)" userId="688d1829-e65b-474d-900a-b54ace26d5c6" providerId="ADAL" clId="{99C8A4AD-29E2-4057-A403-90A4C300E20B}" dt="2023-03-30T17:18:31.519" v="389"/>
        <pc:sldMkLst>
          <pc:docMk/>
          <pc:sldMk cId="148183777" sldId="325"/>
        </pc:sldMkLst>
        <pc:spChg chg="mod">
          <ac:chgData name="Jeffrey, Justin (DPH)" userId="688d1829-e65b-474d-900a-b54ace26d5c6" providerId="ADAL" clId="{99C8A4AD-29E2-4057-A403-90A4C300E20B}" dt="2023-03-30T17:18:31.519" v="389"/>
          <ac:spMkLst>
            <pc:docMk/>
            <pc:sldMk cId="148183777" sldId="325"/>
            <ac:spMk id="2" creationId="{3657A8AB-80CF-9297-2B3C-5B7AEAB5A13F}"/>
          </ac:spMkLst>
        </pc:spChg>
        <pc:spChg chg="mod ord">
          <ac:chgData name="Jeffrey, Justin (DPH)" userId="688d1829-e65b-474d-900a-b54ace26d5c6" providerId="ADAL" clId="{99C8A4AD-29E2-4057-A403-90A4C300E20B}" dt="2023-03-30T17:18:24.655" v="359"/>
          <ac:spMkLst>
            <pc:docMk/>
            <pc:sldMk cId="148183777" sldId="325"/>
            <ac:spMk id="3" creationId="{7BD6EE51-1329-86AC-91F6-DEF047C0EE13}"/>
          </ac:spMkLst>
        </pc:spChg>
        <pc:spChg chg="add del">
          <ac:chgData name="Jeffrey, Justin (DPH)" userId="688d1829-e65b-474d-900a-b54ace26d5c6" providerId="ADAL" clId="{99C8A4AD-29E2-4057-A403-90A4C300E20B}" dt="2023-03-30T17:09:01.811" v="169" actId="11529"/>
          <ac:spMkLst>
            <pc:docMk/>
            <pc:sldMk cId="148183777" sldId="325"/>
            <ac:spMk id="4" creationId="{556E7816-45E2-3B0A-D321-C2EEC5F0801C}"/>
          </ac:spMkLst>
        </pc:spChg>
        <pc:spChg chg="add del mod">
          <ac:chgData name="Jeffrey, Justin (DPH)" userId="688d1829-e65b-474d-900a-b54ace26d5c6" providerId="ADAL" clId="{99C8A4AD-29E2-4057-A403-90A4C300E20B}" dt="2023-03-30T17:11:34.071" v="184" actId="767"/>
          <ac:spMkLst>
            <pc:docMk/>
            <pc:sldMk cId="148183777" sldId="325"/>
            <ac:spMk id="5" creationId="{8162E889-298E-93CB-291D-0F76DE5A765D}"/>
          </ac:spMkLst>
        </pc:spChg>
        <pc:spChg chg="add del">
          <ac:chgData name="Jeffrey, Justin (DPH)" userId="688d1829-e65b-474d-900a-b54ace26d5c6" providerId="ADAL" clId="{99C8A4AD-29E2-4057-A403-90A4C300E20B}" dt="2023-03-30T17:18:31.519" v="389"/>
          <ac:spMkLst>
            <pc:docMk/>
            <pc:sldMk cId="148183777" sldId="325"/>
            <ac:spMk id="8" creationId="{100EDD19-6802-4EC3-95CE-CFFAB042CFD6}"/>
          </ac:spMkLst>
        </pc:spChg>
        <pc:spChg chg="add del">
          <ac:chgData name="Jeffrey, Justin (DPH)" userId="688d1829-e65b-474d-900a-b54ace26d5c6" providerId="ADAL" clId="{99C8A4AD-29E2-4057-A403-90A4C300E20B}" dt="2023-03-30T17:18:31.519" v="389"/>
          <ac:spMkLst>
            <pc:docMk/>
            <pc:sldMk cId="148183777" sldId="325"/>
            <ac:spMk id="10" creationId="{DB17E863-922E-4C26-BD64-E8FD41D28661}"/>
          </ac:spMkLst>
        </pc:spChg>
      </pc:sldChg>
      <pc:sldChg chg="addSp delSp modSp new mod modTransition setBg modAnim delDesignElem">
        <pc:chgData name="Jeffrey, Justin (DPH)" userId="688d1829-e65b-474d-900a-b54ace26d5c6" providerId="ADAL" clId="{99C8A4AD-29E2-4057-A403-90A4C300E20B}" dt="2023-03-30T17:18:31.519" v="389"/>
        <pc:sldMkLst>
          <pc:docMk/>
          <pc:sldMk cId="1013236823" sldId="326"/>
        </pc:sldMkLst>
        <pc:spChg chg="mod">
          <ac:chgData name="Jeffrey, Justin (DPH)" userId="688d1829-e65b-474d-900a-b54ace26d5c6" providerId="ADAL" clId="{99C8A4AD-29E2-4057-A403-90A4C300E20B}" dt="2023-03-30T17:18:31.519" v="389"/>
          <ac:spMkLst>
            <pc:docMk/>
            <pc:sldMk cId="1013236823" sldId="326"/>
            <ac:spMk id="2" creationId="{3B245DA2-5FA5-02A0-7F6D-F195AE13F2E0}"/>
          </ac:spMkLst>
        </pc:spChg>
        <pc:spChg chg="add del mod ord">
          <ac:chgData name="Jeffrey, Justin (DPH)" userId="688d1829-e65b-474d-900a-b54ace26d5c6" providerId="ADAL" clId="{99C8A4AD-29E2-4057-A403-90A4C300E20B}" dt="2023-03-30T17:18:11.105" v="315"/>
          <ac:spMkLst>
            <pc:docMk/>
            <pc:sldMk cId="1013236823" sldId="326"/>
            <ac:spMk id="3" creationId="{A6080C75-C1D1-E0A8-F22C-44235793AD71}"/>
          </ac:spMkLst>
        </pc:spChg>
        <pc:spChg chg="add del">
          <ac:chgData name="Jeffrey, Justin (DPH)" userId="688d1829-e65b-474d-900a-b54ace26d5c6" providerId="ADAL" clId="{99C8A4AD-29E2-4057-A403-90A4C300E20B}" dt="2023-03-30T17:18:31.519" v="389"/>
          <ac:spMkLst>
            <pc:docMk/>
            <pc:sldMk cId="1013236823" sldId="326"/>
            <ac:spMk id="8" creationId="{100EDD19-6802-4EC3-95CE-CFFAB042CFD6}"/>
          </ac:spMkLst>
        </pc:spChg>
        <pc:spChg chg="add del">
          <ac:chgData name="Jeffrey, Justin (DPH)" userId="688d1829-e65b-474d-900a-b54ace26d5c6" providerId="ADAL" clId="{99C8A4AD-29E2-4057-A403-90A4C300E20B}" dt="2023-03-30T17:18:31.519" v="389"/>
          <ac:spMkLst>
            <pc:docMk/>
            <pc:sldMk cId="1013236823" sldId="326"/>
            <ac:spMk id="10" creationId="{DB17E863-922E-4C26-BD64-E8FD41D28661}"/>
          </ac:spMkLst>
        </pc:spChg>
        <pc:spChg chg="add del">
          <ac:chgData name="Jeffrey, Justin (DPH)" userId="688d1829-e65b-474d-900a-b54ace26d5c6" providerId="ADAL" clId="{99C8A4AD-29E2-4057-A403-90A4C300E20B}" dt="2023-03-30T17:06:25.845" v="163" actId="26606"/>
          <ac:spMkLst>
            <pc:docMk/>
            <pc:sldMk cId="1013236823" sldId="326"/>
            <ac:spMk id="17" creationId="{B50AB553-2A96-4A92-96F2-93548E096954}"/>
          </ac:spMkLst>
        </pc:spChg>
        <pc:graphicFrameChg chg="add del">
          <ac:chgData name="Jeffrey, Justin (DPH)" userId="688d1829-e65b-474d-900a-b54ace26d5c6" providerId="ADAL" clId="{99C8A4AD-29E2-4057-A403-90A4C300E20B}" dt="2023-03-30T17:06:25.845" v="163" actId="26606"/>
          <ac:graphicFrameMkLst>
            <pc:docMk/>
            <pc:sldMk cId="1013236823" sldId="326"/>
            <ac:graphicFrameMk id="12" creationId="{115B4328-9F74-0D20-E885-325FA727E33F}"/>
          </ac:graphicFrameMkLst>
        </pc:graphicFrameChg>
        <pc:picChg chg="add del">
          <ac:chgData name="Jeffrey, Justin (DPH)" userId="688d1829-e65b-474d-900a-b54ace26d5c6" providerId="ADAL" clId="{99C8A4AD-29E2-4057-A403-90A4C300E20B}" dt="2023-03-30T17:06:25.845" v="163" actId="26606"/>
          <ac:picMkLst>
            <pc:docMk/>
            <pc:sldMk cId="1013236823" sldId="326"/>
            <ac:picMk id="13" creationId="{EA96CEA4-5B0A-6906-F2BE-A4E554BAEC55}"/>
          </ac:picMkLst>
        </pc:picChg>
      </pc:sldChg>
      <pc:sldChg chg="addSp delSp modSp new mod setBg modClrScheme modAnim chgLayout">
        <pc:chgData name="Jeffrey, Justin (DPH)" userId="688d1829-e65b-474d-900a-b54ace26d5c6" providerId="ADAL" clId="{99C8A4AD-29E2-4057-A403-90A4C300E20B}" dt="2023-03-30T17:21:54.820" v="403"/>
        <pc:sldMkLst>
          <pc:docMk/>
          <pc:sldMk cId="1927030918" sldId="327"/>
        </pc:sldMkLst>
        <pc:spChg chg="mod ord">
          <ac:chgData name="Jeffrey, Justin (DPH)" userId="688d1829-e65b-474d-900a-b54ace26d5c6" providerId="ADAL" clId="{99C8A4AD-29E2-4057-A403-90A4C300E20B}" dt="2023-03-30T17:21:23.542" v="401" actId="122"/>
          <ac:spMkLst>
            <pc:docMk/>
            <pc:sldMk cId="1927030918" sldId="327"/>
            <ac:spMk id="2" creationId="{3D27455C-DB40-A926-2C11-FB470F29D221}"/>
          </ac:spMkLst>
        </pc:spChg>
        <pc:spChg chg="del mod ord">
          <ac:chgData name="Jeffrey, Justin (DPH)" userId="688d1829-e65b-474d-900a-b54ace26d5c6" providerId="ADAL" clId="{99C8A4AD-29E2-4057-A403-90A4C300E20B}" dt="2023-03-30T17:20:02.617" v="393" actId="700"/>
          <ac:spMkLst>
            <pc:docMk/>
            <pc:sldMk cId="1927030918" sldId="327"/>
            <ac:spMk id="3" creationId="{959A5F4F-20BD-FED4-D41E-174562F88932}"/>
          </ac:spMkLst>
        </pc:spChg>
        <pc:spChg chg="add mod">
          <ac:chgData name="Jeffrey, Justin (DPH)" userId="688d1829-e65b-474d-900a-b54ace26d5c6" providerId="ADAL" clId="{99C8A4AD-29E2-4057-A403-90A4C300E20B}" dt="2023-03-30T17:16:02.023" v="252"/>
          <ac:spMkLst>
            <pc:docMk/>
            <pc:sldMk cId="1927030918" sldId="327"/>
            <ac:spMk id="4" creationId="{B1656B42-B540-46B6-A62D-9BA4D530977D}"/>
          </ac:spMkLst>
        </pc:spChg>
        <pc:spChg chg="add mod">
          <ac:chgData name="Jeffrey, Justin (DPH)" userId="688d1829-e65b-474d-900a-b54ace26d5c6" providerId="ADAL" clId="{99C8A4AD-29E2-4057-A403-90A4C300E20B}" dt="2023-03-30T17:16:11.362" v="253"/>
          <ac:spMkLst>
            <pc:docMk/>
            <pc:sldMk cId="1927030918" sldId="327"/>
            <ac:spMk id="5" creationId="{F76836F9-2715-EB75-F4DB-32AE385B8EE9}"/>
          </ac:spMkLst>
        </pc:spChg>
        <pc:spChg chg="add del mod ord">
          <ac:chgData name="Jeffrey, Justin (DPH)" userId="688d1829-e65b-474d-900a-b54ace26d5c6" providerId="ADAL" clId="{99C8A4AD-29E2-4057-A403-90A4C300E20B}" dt="2023-03-30T17:20:14.942" v="394" actId="700"/>
          <ac:spMkLst>
            <pc:docMk/>
            <pc:sldMk cId="1927030918" sldId="327"/>
            <ac:spMk id="6" creationId="{BD4F9850-D9C2-88E6-FA78-4542A63631AF}"/>
          </ac:spMkLst>
        </pc:spChg>
        <pc:spChg chg="add del mod ord">
          <ac:chgData name="Jeffrey, Justin (DPH)" userId="688d1829-e65b-474d-900a-b54ace26d5c6" providerId="ADAL" clId="{99C8A4AD-29E2-4057-A403-90A4C300E20B}" dt="2023-03-30T17:20:14.942" v="394" actId="700"/>
          <ac:spMkLst>
            <pc:docMk/>
            <pc:sldMk cId="1927030918" sldId="327"/>
            <ac:spMk id="7" creationId="{A7AA766B-E2AF-3083-07E0-DA7492B0C063}"/>
          </ac:spMkLst>
        </pc:spChg>
        <pc:spChg chg="add del mod ord">
          <ac:chgData name="Jeffrey, Justin (DPH)" userId="688d1829-e65b-474d-900a-b54ace26d5c6" providerId="ADAL" clId="{99C8A4AD-29E2-4057-A403-90A4C300E20B}" dt="2023-03-30T17:20:14.942" v="394" actId="700"/>
          <ac:spMkLst>
            <pc:docMk/>
            <pc:sldMk cId="1927030918" sldId="327"/>
            <ac:spMk id="8" creationId="{66E0A078-A937-1C1C-4BDE-3F6B1E891C49}"/>
          </ac:spMkLst>
        </pc:spChg>
        <pc:spChg chg="add del mod ord">
          <ac:chgData name="Jeffrey, Justin (DPH)" userId="688d1829-e65b-474d-900a-b54ace26d5c6" providerId="ADAL" clId="{99C8A4AD-29E2-4057-A403-90A4C300E20B}" dt="2023-03-30T17:20:14.942" v="394" actId="700"/>
          <ac:spMkLst>
            <pc:docMk/>
            <pc:sldMk cId="1927030918" sldId="327"/>
            <ac:spMk id="9" creationId="{4491E353-D97C-7316-CB8C-44631F597A4B}"/>
          </ac:spMkLst>
        </pc:spChg>
        <pc:spChg chg="add del mod ord">
          <ac:chgData name="Jeffrey, Justin (DPH)" userId="688d1829-e65b-474d-900a-b54ace26d5c6" providerId="ADAL" clId="{99C8A4AD-29E2-4057-A403-90A4C300E20B}" dt="2023-03-30T17:20:34.882" v="396" actId="700"/>
          <ac:spMkLst>
            <pc:docMk/>
            <pc:sldMk cId="1927030918" sldId="327"/>
            <ac:spMk id="10" creationId="{03174FD5-F96D-5405-2007-C7277D5513F4}"/>
          </ac:spMkLst>
        </pc:spChg>
        <pc:spChg chg="add del mod ord">
          <ac:chgData name="Jeffrey, Justin (DPH)" userId="688d1829-e65b-474d-900a-b54ace26d5c6" providerId="ADAL" clId="{99C8A4AD-29E2-4057-A403-90A4C300E20B}" dt="2023-03-30T17:20:34.882" v="396" actId="700"/>
          <ac:spMkLst>
            <pc:docMk/>
            <pc:sldMk cId="1927030918" sldId="327"/>
            <ac:spMk id="11" creationId="{16846138-AAFF-25F6-45BE-0502A7C225F4}"/>
          </ac:spMkLst>
        </pc:spChg>
        <pc:spChg chg="add del mod ord">
          <ac:chgData name="Jeffrey, Justin (DPH)" userId="688d1829-e65b-474d-900a-b54ace26d5c6" providerId="ADAL" clId="{99C8A4AD-29E2-4057-A403-90A4C300E20B}" dt="2023-03-30T17:20:41.775" v="397" actId="700"/>
          <ac:spMkLst>
            <pc:docMk/>
            <pc:sldMk cId="1927030918" sldId="327"/>
            <ac:spMk id="12" creationId="{52FCC33B-30AE-F62B-75C3-56EA16ED6F6F}"/>
          </ac:spMkLst>
        </pc:spChg>
        <pc:spChg chg="add del mod ord">
          <ac:chgData name="Jeffrey, Justin (DPH)" userId="688d1829-e65b-474d-900a-b54ace26d5c6" providerId="ADAL" clId="{99C8A4AD-29E2-4057-A403-90A4C300E20B}" dt="2023-03-30T17:20:47.419" v="398" actId="700"/>
          <ac:spMkLst>
            <pc:docMk/>
            <pc:sldMk cId="1927030918" sldId="327"/>
            <ac:spMk id="13" creationId="{3C844A41-CE0B-0F7F-D3C0-5CB1185EF4FE}"/>
          </ac:spMkLst>
        </pc:spChg>
      </pc:sldChg>
      <pc:sldChg chg="new del">
        <pc:chgData name="Jeffrey, Justin (DPH)" userId="688d1829-e65b-474d-900a-b54ace26d5c6" providerId="ADAL" clId="{99C8A4AD-29E2-4057-A403-90A4C300E20B}" dt="2023-03-30T17:13:09.230" v="194" actId="680"/>
        <pc:sldMkLst>
          <pc:docMk/>
          <pc:sldMk cId="2757953750" sldId="327"/>
        </pc:sldMkLst>
      </pc:sldChg>
      <pc:sldChg chg="addSp delSp modSp new del mod">
        <pc:chgData name="Jeffrey, Justin (DPH)" userId="688d1829-e65b-474d-900a-b54ace26d5c6" providerId="ADAL" clId="{99C8A4AD-29E2-4057-A403-90A4C300E20B}" dt="2023-03-30T17:14:49.441" v="233" actId="680"/>
        <pc:sldMkLst>
          <pc:docMk/>
          <pc:sldMk cId="3608615612" sldId="327"/>
        </pc:sldMkLst>
        <pc:spChg chg="add del mod">
          <ac:chgData name="Jeffrey, Justin (DPH)" userId="688d1829-e65b-474d-900a-b54ace26d5c6" providerId="ADAL" clId="{99C8A4AD-29E2-4057-A403-90A4C300E20B}" dt="2023-03-30T17:14:48.867" v="232" actId="11529"/>
          <ac:spMkLst>
            <pc:docMk/>
            <pc:sldMk cId="3608615612" sldId="327"/>
            <ac:spMk id="2" creationId="{82A51703-11B9-F939-5987-17BF63E5E758}"/>
          </ac:spMkLst>
        </pc:spChg>
        <pc:spChg chg="add del mod">
          <ac:chgData name="Jeffrey, Justin (DPH)" userId="688d1829-e65b-474d-900a-b54ace26d5c6" providerId="ADAL" clId="{99C8A4AD-29E2-4057-A403-90A4C300E20B}" dt="2023-03-30T17:14:46.839" v="227" actId="11529"/>
          <ac:spMkLst>
            <pc:docMk/>
            <pc:sldMk cId="3608615612" sldId="327"/>
            <ac:spMk id="3" creationId="{7B5A4BE3-9D2B-6434-35AD-22E02E43FDAB}"/>
          </ac:spMkLst>
        </pc:spChg>
        <pc:spChg chg="add del mod">
          <ac:chgData name="Jeffrey, Justin (DPH)" userId="688d1829-e65b-474d-900a-b54ace26d5c6" providerId="ADAL" clId="{99C8A4AD-29E2-4057-A403-90A4C300E20B}" dt="2023-03-30T17:14:45.496" v="223" actId="11529"/>
          <ac:spMkLst>
            <pc:docMk/>
            <pc:sldMk cId="3608615612" sldId="327"/>
            <ac:spMk id="4" creationId="{7EE9F332-C837-B27D-C023-9023BDC37BAA}"/>
          </ac:spMkLst>
        </pc:spChg>
      </pc:sldChg>
      <pc:sldChg chg="addSp delSp modSp new mod">
        <pc:chgData name="Jeffrey, Justin (DPH)" userId="688d1829-e65b-474d-900a-b54ace26d5c6" providerId="ADAL" clId="{99C8A4AD-29E2-4057-A403-90A4C300E20B}" dt="2023-03-30T17:24:14.836" v="407"/>
        <pc:sldMkLst>
          <pc:docMk/>
          <pc:sldMk cId="2060403455" sldId="328"/>
        </pc:sldMkLst>
        <pc:spChg chg="mod">
          <ac:chgData name="Jeffrey, Justin (DPH)" userId="688d1829-e65b-474d-900a-b54ace26d5c6" providerId="ADAL" clId="{99C8A4AD-29E2-4057-A403-90A4C300E20B}" dt="2023-03-30T17:24:07.069" v="406"/>
          <ac:spMkLst>
            <pc:docMk/>
            <pc:sldMk cId="2060403455" sldId="328"/>
            <ac:spMk id="2" creationId="{11D35168-E06E-5680-2B7C-CB135DA12675}"/>
          </ac:spMkLst>
        </pc:spChg>
        <pc:spChg chg="del">
          <ac:chgData name="Jeffrey, Justin (DPH)" userId="688d1829-e65b-474d-900a-b54ace26d5c6" providerId="ADAL" clId="{99C8A4AD-29E2-4057-A403-90A4C300E20B}" dt="2023-03-30T17:24:14.836" v="407"/>
          <ac:spMkLst>
            <pc:docMk/>
            <pc:sldMk cId="2060403455" sldId="328"/>
            <ac:spMk id="3" creationId="{35F21E9A-B122-D266-5C71-62BD6A6EFDAF}"/>
          </ac:spMkLst>
        </pc:spChg>
        <pc:picChg chg="add mod">
          <ac:chgData name="Jeffrey, Justin (DPH)" userId="688d1829-e65b-474d-900a-b54ace26d5c6" providerId="ADAL" clId="{99C8A4AD-29E2-4057-A403-90A4C300E20B}" dt="2023-03-30T17:24:14.836" v="407"/>
          <ac:picMkLst>
            <pc:docMk/>
            <pc:sldMk cId="2060403455" sldId="328"/>
            <ac:picMk id="4" creationId="{4834241A-0BBA-9EFF-6CB6-0DA18645BD24}"/>
          </ac:picMkLst>
        </pc:picChg>
      </pc:sldChg>
      <pc:sldChg chg="addSp delSp modSp new mod">
        <pc:chgData name="Jeffrey, Justin (DPH)" userId="688d1829-e65b-474d-900a-b54ace26d5c6" providerId="ADAL" clId="{99C8A4AD-29E2-4057-A403-90A4C300E20B}" dt="2023-03-30T17:25:21.407" v="413" actId="1076"/>
        <pc:sldMkLst>
          <pc:docMk/>
          <pc:sldMk cId="156655031" sldId="329"/>
        </pc:sldMkLst>
        <pc:spChg chg="mod">
          <ac:chgData name="Jeffrey, Justin (DPH)" userId="688d1829-e65b-474d-900a-b54ace26d5c6" providerId="ADAL" clId="{99C8A4AD-29E2-4057-A403-90A4C300E20B}" dt="2023-03-30T17:24:56.783" v="410"/>
          <ac:spMkLst>
            <pc:docMk/>
            <pc:sldMk cId="156655031" sldId="329"/>
            <ac:spMk id="2" creationId="{084BBD7C-F471-DAEB-0DB8-887C9E2C3A2C}"/>
          </ac:spMkLst>
        </pc:spChg>
        <pc:spChg chg="del">
          <ac:chgData name="Jeffrey, Justin (DPH)" userId="688d1829-e65b-474d-900a-b54ace26d5c6" providerId="ADAL" clId="{99C8A4AD-29E2-4057-A403-90A4C300E20B}" dt="2023-03-30T17:25:05.900" v="411"/>
          <ac:spMkLst>
            <pc:docMk/>
            <pc:sldMk cId="156655031" sldId="329"/>
            <ac:spMk id="3" creationId="{05E3B56A-BE77-04E5-E0C6-6EEFD43925D1}"/>
          </ac:spMkLst>
        </pc:spChg>
        <pc:picChg chg="add mod">
          <ac:chgData name="Jeffrey, Justin (DPH)" userId="688d1829-e65b-474d-900a-b54ace26d5c6" providerId="ADAL" clId="{99C8A4AD-29E2-4057-A403-90A4C300E20B}" dt="2023-03-30T17:25:21.407" v="413" actId="1076"/>
          <ac:picMkLst>
            <pc:docMk/>
            <pc:sldMk cId="156655031" sldId="329"/>
            <ac:picMk id="4" creationId="{F20BB754-B131-31BD-3993-768C36651F56}"/>
          </ac:picMkLst>
        </pc:picChg>
      </pc:sldChg>
      <pc:sldChg chg="addSp delSp modSp new mod modAnim">
        <pc:chgData name="Jeffrey, Justin (DPH)" userId="688d1829-e65b-474d-900a-b54ace26d5c6" providerId="ADAL" clId="{99C8A4AD-29E2-4057-A403-90A4C300E20B}" dt="2023-03-30T17:30:44.061" v="454"/>
        <pc:sldMkLst>
          <pc:docMk/>
          <pc:sldMk cId="515020933" sldId="330"/>
        </pc:sldMkLst>
        <pc:spChg chg="mod">
          <ac:chgData name="Jeffrey, Justin (DPH)" userId="688d1829-e65b-474d-900a-b54ace26d5c6" providerId="ADAL" clId="{99C8A4AD-29E2-4057-A403-90A4C300E20B}" dt="2023-03-30T17:26:31.470" v="415"/>
          <ac:spMkLst>
            <pc:docMk/>
            <pc:sldMk cId="515020933" sldId="330"/>
            <ac:spMk id="2" creationId="{699B5EDC-E59A-1CD7-18D9-FC7304D1B4FB}"/>
          </ac:spMkLst>
        </pc:spChg>
        <pc:spChg chg="del">
          <ac:chgData name="Jeffrey, Justin (DPH)" userId="688d1829-e65b-474d-900a-b54ace26d5c6" providerId="ADAL" clId="{99C8A4AD-29E2-4057-A403-90A4C300E20B}" dt="2023-03-30T17:26:38.267" v="416"/>
          <ac:spMkLst>
            <pc:docMk/>
            <pc:sldMk cId="515020933" sldId="330"/>
            <ac:spMk id="3" creationId="{DDAA2982-5EC8-6944-BF3C-D05CA00C9118}"/>
          </ac:spMkLst>
        </pc:spChg>
        <pc:spChg chg="add mod">
          <ac:chgData name="Jeffrey, Justin (DPH)" userId="688d1829-e65b-474d-900a-b54ace26d5c6" providerId="ADAL" clId="{99C8A4AD-29E2-4057-A403-90A4C300E20B}" dt="2023-03-30T17:27:35.725" v="428" actId="1076"/>
          <ac:spMkLst>
            <pc:docMk/>
            <pc:sldMk cId="515020933" sldId="330"/>
            <ac:spMk id="6" creationId="{04A64612-D098-A040-90AC-AEF2EC90007B}"/>
          </ac:spMkLst>
        </pc:spChg>
        <pc:spChg chg="add mod">
          <ac:chgData name="Jeffrey, Justin (DPH)" userId="688d1829-e65b-474d-900a-b54ace26d5c6" providerId="ADAL" clId="{99C8A4AD-29E2-4057-A403-90A4C300E20B}" dt="2023-03-30T17:27:31.067" v="427" actId="1076"/>
          <ac:spMkLst>
            <pc:docMk/>
            <pc:sldMk cId="515020933" sldId="330"/>
            <ac:spMk id="7" creationId="{F31B9799-F0AD-35E8-B4EE-D9AC59E7094F}"/>
          </ac:spMkLst>
        </pc:spChg>
        <pc:spChg chg="add mod">
          <ac:chgData name="Jeffrey, Justin (DPH)" userId="688d1829-e65b-474d-900a-b54ace26d5c6" providerId="ADAL" clId="{99C8A4AD-29E2-4057-A403-90A4C300E20B}" dt="2023-03-30T17:29:09.767" v="442" actId="1076"/>
          <ac:spMkLst>
            <pc:docMk/>
            <pc:sldMk cId="515020933" sldId="330"/>
            <ac:spMk id="15" creationId="{DF57C4F1-C49B-5749-2BFD-245F5C523FFA}"/>
          </ac:spMkLst>
        </pc:spChg>
        <pc:spChg chg="add mod">
          <ac:chgData name="Jeffrey, Justin (DPH)" userId="688d1829-e65b-474d-900a-b54ace26d5c6" providerId="ADAL" clId="{99C8A4AD-29E2-4057-A403-90A4C300E20B}" dt="2023-03-30T17:29:17.598" v="444" actId="1076"/>
          <ac:spMkLst>
            <pc:docMk/>
            <pc:sldMk cId="515020933" sldId="330"/>
            <ac:spMk id="16" creationId="{5B13A3D4-78D5-4344-CE27-09E074E1320D}"/>
          </ac:spMkLst>
        </pc:spChg>
        <pc:picChg chg="add mod">
          <ac:chgData name="Jeffrey, Justin (DPH)" userId="688d1829-e65b-474d-900a-b54ace26d5c6" providerId="ADAL" clId="{99C8A4AD-29E2-4057-A403-90A4C300E20B}" dt="2023-03-30T17:29:30.548" v="446" actId="14100"/>
          <ac:picMkLst>
            <pc:docMk/>
            <pc:sldMk cId="515020933" sldId="330"/>
            <ac:picMk id="4" creationId="{1175677F-7BE8-250E-E96D-559D176E5BEF}"/>
          </ac:picMkLst>
        </pc:picChg>
        <pc:picChg chg="add mod">
          <ac:chgData name="Jeffrey, Justin (DPH)" userId="688d1829-e65b-474d-900a-b54ace26d5c6" providerId="ADAL" clId="{99C8A4AD-29E2-4057-A403-90A4C300E20B}" dt="2023-03-30T17:26:56.924" v="421" actId="1076"/>
          <ac:picMkLst>
            <pc:docMk/>
            <pc:sldMk cId="515020933" sldId="330"/>
            <ac:picMk id="5" creationId="{76D03116-079B-B52E-972F-854BE31111AC}"/>
          </ac:picMkLst>
        </pc:picChg>
        <pc:picChg chg="add mod">
          <ac:chgData name="Jeffrey, Justin (DPH)" userId="688d1829-e65b-474d-900a-b54ace26d5c6" providerId="ADAL" clId="{99C8A4AD-29E2-4057-A403-90A4C300E20B}" dt="2023-03-30T17:28:09.316" v="433" actId="1076"/>
          <ac:picMkLst>
            <pc:docMk/>
            <pc:sldMk cId="515020933" sldId="330"/>
            <ac:picMk id="11" creationId="{1EE7FB91-DA97-5827-9955-1333F3862744}"/>
          </ac:picMkLst>
        </pc:picChg>
        <pc:picChg chg="add mod">
          <ac:chgData name="Jeffrey, Justin (DPH)" userId="688d1829-e65b-474d-900a-b54ace26d5c6" providerId="ADAL" clId="{99C8A4AD-29E2-4057-A403-90A4C300E20B}" dt="2023-03-30T17:28:36.906" v="436" actId="1076"/>
          <ac:picMkLst>
            <pc:docMk/>
            <pc:sldMk cId="515020933" sldId="330"/>
            <ac:picMk id="12" creationId="{4C719F58-55ED-17C0-014E-7D07983C295C}"/>
          </ac:picMkLst>
        </pc:picChg>
        <pc:picChg chg="add del mod">
          <ac:chgData name="Jeffrey, Justin (DPH)" userId="688d1829-e65b-474d-900a-b54ace26d5c6" providerId="ADAL" clId="{99C8A4AD-29E2-4057-A403-90A4C300E20B}" dt="2023-03-30T17:28:46.179" v="438"/>
          <ac:picMkLst>
            <pc:docMk/>
            <pc:sldMk cId="515020933" sldId="330"/>
            <ac:picMk id="13" creationId="{27D71B1D-B7EA-4E37-E23B-CE865CC8C6F9}"/>
          </ac:picMkLst>
        </pc:picChg>
        <pc:picChg chg="add del mod">
          <ac:chgData name="Jeffrey, Justin (DPH)" userId="688d1829-e65b-474d-900a-b54ace26d5c6" providerId="ADAL" clId="{99C8A4AD-29E2-4057-A403-90A4C300E20B}" dt="2023-03-30T17:28:57.722" v="440"/>
          <ac:picMkLst>
            <pc:docMk/>
            <pc:sldMk cId="515020933" sldId="330"/>
            <ac:picMk id="14" creationId="{3B803E17-639D-A15D-2CFB-33C1BA1FCCDA}"/>
          </ac:picMkLst>
        </pc:picChg>
        <pc:cxnChg chg="add mod">
          <ac:chgData name="Jeffrey, Justin (DPH)" userId="688d1829-e65b-474d-900a-b54ace26d5c6" providerId="ADAL" clId="{99C8A4AD-29E2-4057-A403-90A4C300E20B}" dt="2023-03-30T17:28:13.401" v="434" actId="1076"/>
          <ac:cxnSpMkLst>
            <pc:docMk/>
            <pc:sldMk cId="515020933" sldId="330"/>
            <ac:cxnSpMk id="9" creationId="{5163CA7D-0FFE-B841-D37A-E1D2244DC103}"/>
          </ac:cxnSpMkLst>
        </pc:cxnChg>
      </pc:sldChg>
      <pc:sldChg chg="addSp delSp modSp new mod setBg modAnim">
        <pc:chgData name="Jeffrey, Justin (DPH)" userId="688d1829-e65b-474d-900a-b54ace26d5c6" providerId="ADAL" clId="{99C8A4AD-29E2-4057-A403-90A4C300E20B}" dt="2023-03-30T18:49:31.370" v="616"/>
        <pc:sldMkLst>
          <pc:docMk/>
          <pc:sldMk cId="486111107" sldId="331"/>
        </pc:sldMkLst>
        <pc:spChg chg="mod">
          <ac:chgData name="Jeffrey, Justin (DPH)" userId="688d1829-e65b-474d-900a-b54ace26d5c6" providerId="ADAL" clId="{99C8A4AD-29E2-4057-A403-90A4C300E20B}" dt="2023-03-30T18:47:56.918" v="610" actId="26606"/>
          <ac:spMkLst>
            <pc:docMk/>
            <pc:sldMk cId="486111107" sldId="331"/>
            <ac:spMk id="2" creationId="{477C1104-76E1-7428-D29B-20A613DD1AE4}"/>
          </ac:spMkLst>
        </pc:spChg>
        <pc:spChg chg="del mod">
          <ac:chgData name="Jeffrey, Justin (DPH)" userId="688d1829-e65b-474d-900a-b54ace26d5c6" providerId="ADAL" clId="{99C8A4AD-29E2-4057-A403-90A4C300E20B}" dt="2023-03-30T18:47:56.918" v="610" actId="26606"/>
          <ac:spMkLst>
            <pc:docMk/>
            <pc:sldMk cId="486111107" sldId="331"/>
            <ac:spMk id="3" creationId="{C77547DC-52BB-3A69-CF27-D106BEB46193}"/>
          </ac:spMkLst>
        </pc:spChg>
        <pc:spChg chg="add">
          <ac:chgData name="Jeffrey, Justin (DPH)" userId="688d1829-e65b-474d-900a-b54ace26d5c6" providerId="ADAL" clId="{99C8A4AD-29E2-4057-A403-90A4C300E20B}" dt="2023-03-30T18:47:56.918" v="610" actId="26606"/>
          <ac:spMkLst>
            <pc:docMk/>
            <pc:sldMk cId="486111107" sldId="331"/>
            <ac:spMk id="9" creationId="{BACC6370-2D7E-4714-9D71-7542949D7D5D}"/>
          </ac:spMkLst>
        </pc:spChg>
        <pc:spChg chg="add">
          <ac:chgData name="Jeffrey, Justin (DPH)" userId="688d1829-e65b-474d-900a-b54ace26d5c6" providerId="ADAL" clId="{99C8A4AD-29E2-4057-A403-90A4C300E20B}" dt="2023-03-30T18:47:56.918" v="610" actId="26606"/>
          <ac:spMkLst>
            <pc:docMk/>
            <pc:sldMk cId="486111107" sldId="331"/>
            <ac:spMk id="11" creationId="{F68B3F68-107C-434F-AA38-110D5EA91B85}"/>
          </ac:spMkLst>
        </pc:spChg>
        <pc:spChg chg="add">
          <ac:chgData name="Jeffrey, Justin (DPH)" userId="688d1829-e65b-474d-900a-b54ace26d5c6" providerId="ADAL" clId="{99C8A4AD-29E2-4057-A403-90A4C300E20B}" dt="2023-03-30T18:47:56.918" v="610" actId="26606"/>
          <ac:spMkLst>
            <pc:docMk/>
            <pc:sldMk cId="486111107" sldId="331"/>
            <ac:spMk id="13" creationId="{AAD0DBB9-1A4B-4391-81D4-CB19F9AB918A}"/>
          </ac:spMkLst>
        </pc:spChg>
        <pc:spChg chg="add">
          <ac:chgData name="Jeffrey, Justin (DPH)" userId="688d1829-e65b-474d-900a-b54ace26d5c6" providerId="ADAL" clId="{99C8A4AD-29E2-4057-A403-90A4C300E20B}" dt="2023-03-30T18:47:56.918" v="610" actId="26606"/>
          <ac:spMkLst>
            <pc:docMk/>
            <pc:sldMk cId="486111107" sldId="331"/>
            <ac:spMk id="15" creationId="{063BBA22-50EA-4C4D-BE05-F1CE4E63AA56}"/>
          </ac:spMkLst>
        </pc:spChg>
        <pc:graphicFrameChg chg="add">
          <ac:chgData name="Jeffrey, Justin (DPH)" userId="688d1829-e65b-474d-900a-b54ace26d5c6" providerId="ADAL" clId="{99C8A4AD-29E2-4057-A403-90A4C300E20B}" dt="2023-03-30T18:47:56.918" v="610" actId="26606"/>
          <ac:graphicFrameMkLst>
            <pc:docMk/>
            <pc:sldMk cId="486111107" sldId="331"/>
            <ac:graphicFrameMk id="5" creationId="{3029435E-894A-B2A0-34DB-1F7C44D47AE9}"/>
          </ac:graphicFrameMkLst>
        </pc:graphicFrameChg>
      </pc:sldChg>
      <pc:sldChg chg="modSp new del mod">
        <pc:chgData name="Jeffrey, Justin (DPH)" userId="688d1829-e65b-474d-900a-b54ace26d5c6" providerId="ADAL" clId="{99C8A4AD-29E2-4057-A403-90A4C300E20B}" dt="2023-03-30T18:40:49.234" v="462" actId="680"/>
        <pc:sldMkLst>
          <pc:docMk/>
          <pc:sldMk cId="1352002133" sldId="331"/>
        </pc:sldMkLst>
        <pc:spChg chg="mod">
          <ac:chgData name="Jeffrey, Justin (DPH)" userId="688d1829-e65b-474d-900a-b54ace26d5c6" providerId="ADAL" clId="{99C8A4AD-29E2-4057-A403-90A4C300E20B}" dt="2023-03-30T18:40:48.350" v="461"/>
          <ac:spMkLst>
            <pc:docMk/>
            <pc:sldMk cId="1352002133" sldId="331"/>
            <ac:spMk id="2" creationId="{09FB3CE1-AA79-623D-1D36-13FBFA8A3384}"/>
          </ac:spMkLst>
        </pc:spChg>
        <pc:spChg chg="mod">
          <ac:chgData name="Jeffrey, Justin (DPH)" userId="688d1829-e65b-474d-900a-b54ace26d5c6" providerId="ADAL" clId="{99C8A4AD-29E2-4057-A403-90A4C300E20B}" dt="2023-03-30T18:40:47.947" v="460"/>
          <ac:spMkLst>
            <pc:docMk/>
            <pc:sldMk cId="1352002133" sldId="331"/>
            <ac:spMk id="3" creationId="{E1C48BF0-5A49-5FB7-4C7A-B12A9229CAE0}"/>
          </ac:spMkLst>
        </pc:spChg>
      </pc:sldChg>
      <pc:sldChg chg="addSp modSp new del mod setBg">
        <pc:chgData name="Jeffrey, Justin (DPH)" userId="688d1829-e65b-474d-900a-b54ace26d5c6" providerId="ADAL" clId="{99C8A4AD-29E2-4057-A403-90A4C300E20B}" dt="2023-03-30T18:47:07.765" v="606" actId="2696"/>
        <pc:sldMkLst>
          <pc:docMk/>
          <pc:sldMk cId="3166965138" sldId="331"/>
        </pc:sldMkLst>
        <pc:spChg chg="mod">
          <ac:chgData name="Jeffrey, Justin (DPH)" userId="688d1829-e65b-474d-900a-b54ace26d5c6" providerId="ADAL" clId="{99C8A4AD-29E2-4057-A403-90A4C300E20B}" dt="2023-03-30T18:41:02.868" v="464"/>
          <ac:spMkLst>
            <pc:docMk/>
            <pc:sldMk cId="3166965138" sldId="331"/>
            <ac:spMk id="2" creationId="{2954645D-7CAA-8D4F-C893-91D32410AA90}"/>
          </ac:spMkLst>
        </pc:spChg>
        <pc:spChg chg="add mod">
          <ac:chgData name="Jeffrey, Justin (DPH)" userId="688d1829-e65b-474d-900a-b54ace26d5c6" providerId="ADAL" clId="{99C8A4AD-29E2-4057-A403-90A4C300E20B}" dt="2023-03-30T18:45:23.244" v="473" actId="1076"/>
          <ac:spMkLst>
            <pc:docMk/>
            <pc:sldMk cId="3166965138" sldId="331"/>
            <ac:spMk id="3" creationId="{B5B871A6-EE62-FD4A-1F27-BB2D15C9EFE8}"/>
          </ac:spMkLst>
        </pc:spChg>
        <pc:spChg chg="add mod">
          <ac:chgData name="Jeffrey, Justin (DPH)" userId="688d1829-e65b-474d-900a-b54ace26d5c6" providerId="ADAL" clId="{99C8A4AD-29E2-4057-A403-90A4C300E20B}" dt="2023-03-30T18:45:32.195" v="475" actId="1076"/>
          <ac:spMkLst>
            <pc:docMk/>
            <pc:sldMk cId="3166965138" sldId="331"/>
            <ac:spMk id="4" creationId="{4C0B4D4D-FD98-B53C-F727-1E9BD86C2EFB}"/>
          </ac:spMkLst>
        </pc:spChg>
      </pc:sldChg>
      <pc:sldChg chg="addSp delSp modSp new mod setBg">
        <pc:chgData name="Jeffrey, Justin (DPH)" userId="688d1829-e65b-474d-900a-b54ace26d5c6" providerId="ADAL" clId="{99C8A4AD-29E2-4057-A403-90A4C300E20B}" dt="2023-03-30T18:51:59.232" v="625"/>
        <pc:sldMkLst>
          <pc:docMk/>
          <pc:sldMk cId="1289288038" sldId="332"/>
        </pc:sldMkLst>
        <pc:spChg chg="mod">
          <ac:chgData name="Jeffrey, Justin (DPH)" userId="688d1829-e65b-474d-900a-b54ace26d5c6" providerId="ADAL" clId="{99C8A4AD-29E2-4057-A403-90A4C300E20B}" dt="2023-03-30T18:50:24.634" v="619"/>
          <ac:spMkLst>
            <pc:docMk/>
            <pc:sldMk cId="1289288038" sldId="332"/>
            <ac:spMk id="2" creationId="{17754228-9B46-76C8-E2D9-ACB9018B1348}"/>
          </ac:spMkLst>
        </pc:spChg>
        <pc:spChg chg="del">
          <ac:chgData name="Jeffrey, Justin (DPH)" userId="688d1829-e65b-474d-900a-b54ace26d5c6" providerId="ADAL" clId="{99C8A4AD-29E2-4057-A403-90A4C300E20B}" dt="2023-03-30T18:50:14.738" v="618"/>
          <ac:spMkLst>
            <pc:docMk/>
            <pc:sldMk cId="1289288038" sldId="332"/>
            <ac:spMk id="3" creationId="{68C54C9F-3369-6415-A7E9-E6E2A645EB46}"/>
          </ac:spMkLst>
        </pc:spChg>
        <pc:picChg chg="add mod">
          <ac:chgData name="Jeffrey, Justin (DPH)" userId="688d1829-e65b-474d-900a-b54ace26d5c6" providerId="ADAL" clId="{99C8A4AD-29E2-4057-A403-90A4C300E20B}" dt="2023-03-30T18:50:14.738" v="618"/>
          <ac:picMkLst>
            <pc:docMk/>
            <pc:sldMk cId="1289288038" sldId="332"/>
            <ac:picMk id="4" creationId="{AD4B8BE6-FA4C-9117-AA99-3BC82627DB08}"/>
          </ac:picMkLst>
        </pc:picChg>
      </pc:sldChg>
      <pc:sldChg chg="addSp delSp modSp new mod">
        <pc:chgData name="Jeffrey, Justin (DPH)" userId="688d1829-e65b-474d-900a-b54ace26d5c6" providerId="ADAL" clId="{99C8A4AD-29E2-4057-A403-90A4C300E20B}" dt="2023-03-30T18:54:08.160" v="647" actId="1076"/>
        <pc:sldMkLst>
          <pc:docMk/>
          <pc:sldMk cId="4035300046" sldId="333"/>
        </pc:sldMkLst>
        <pc:spChg chg="mod">
          <ac:chgData name="Jeffrey, Justin (DPH)" userId="688d1829-e65b-474d-900a-b54ace26d5c6" providerId="ADAL" clId="{99C8A4AD-29E2-4057-A403-90A4C300E20B}" dt="2023-03-30T18:52:14.046" v="627"/>
          <ac:spMkLst>
            <pc:docMk/>
            <pc:sldMk cId="4035300046" sldId="333"/>
            <ac:spMk id="2" creationId="{E010BF4D-9FEC-322F-EA66-4A7B48DB337C}"/>
          </ac:spMkLst>
        </pc:spChg>
        <pc:spChg chg="add mod">
          <ac:chgData name="Jeffrey, Justin (DPH)" userId="688d1829-e65b-474d-900a-b54ace26d5c6" providerId="ADAL" clId="{99C8A4AD-29E2-4057-A403-90A4C300E20B}" dt="2023-03-30T18:52:35.060" v="631"/>
          <ac:spMkLst>
            <pc:docMk/>
            <pc:sldMk cId="4035300046" sldId="333"/>
            <ac:spMk id="5" creationId="{9FCD1CAC-8BCD-23BC-A4C0-9006F86A8FC7}"/>
          </ac:spMkLst>
        </pc:spChg>
        <pc:spChg chg="add mod">
          <ac:chgData name="Jeffrey, Justin (DPH)" userId="688d1829-e65b-474d-900a-b54ace26d5c6" providerId="ADAL" clId="{99C8A4AD-29E2-4057-A403-90A4C300E20B}" dt="2023-03-30T18:52:45.996" v="635" actId="1076"/>
          <ac:spMkLst>
            <pc:docMk/>
            <pc:sldMk cId="4035300046" sldId="333"/>
            <ac:spMk id="6" creationId="{3268C279-A606-54E1-CE5A-6FD31A06E91E}"/>
          </ac:spMkLst>
        </pc:spChg>
        <pc:spChg chg="add mod">
          <ac:chgData name="Jeffrey, Justin (DPH)" userId="688d1829-e65b-474d-900a-b54ace26d5c6" providerId="ADAL" clId="{99C8A4AD-29E2-4057-A403-90A4C300E20B}" dt="2023-03-30T18:52:41.974" v="634" actId="1076"/>
          <ac:spMkLst>
            <pc:docMk/>
            <pc:sldMk cId="4035300046" sldId="333"/>
            <ac:spMk id="7" creationId="{B63E0B99-C275-AABD-D2D6-48A9D9453458}"/>
          </ac:spMkLst>
        </pc:spChg>
        <pc:spChg chg="add del mod">
          <ac:chgData name="Jeffrey, Justin (DPH)" userId="688d1829-e65b-474d-900a-b54ace26d5c6" providerId="ADAL" clId="{99C8A4AD-29E2-4057-A403-90A4C300E20B}" dt="2023-03-30T18:52:55.891" v="637"/>
          <ac:spMkLst>
            <pc:docMk/>
            <pc:sldMk cId="4035300046" sldId="333"/>
            <ac:spMk id="8" creationId="{F3BA7264-6317-4D38-03CE-F70CBD4AD53E}"/>
          </ac:spMkLst>
        </pc:spChg>
        <pc:spChg chg="add mod">
          <ac:chgData name="Jeffrey, Justin (DPH)" userId="688d1829-e65b-474d-900a-b54ace26d5c6" providerId="ADAL" clId="{99C8A4AD-29E2-4057-A403-90A4C300E20B}" dt="2023-03-30T18:53:15.486" v="639" actId="1076"/>
          <ac:spMkLst>
            <pc:docMk/>
            <pc:sldMk cId="4035300046" sldId="333"/>
            <ac:spMk id="9" creationId="{281A58C6-CA84-B692-F10C-3ED70A96FE7A}"/>
          </ac:spMkLst>
        </pc:spChg>
        <pc:spChg chg="add del mod">
          <ac:chgData name="Jeffrey, Justin (DPH)" userId="688d1829-e65b-474d-900a-b54ace26d5c6" providerId="ADAL" clId="{99C8A4AD-29E2-4057-A403-90A4C300E20B}" dt="2023-03-30T18:53:25.656" v="641"/>
          <ac:spMkLst>
            <pc:docMk/>
            <pc:sldMk cId="4035300046" sldId="333"/>
            <ac:spMk id="10" creationId="{765FF5B9-0982-68B4-5667-386A86139A17}"/>
          </ac:spMkLst>
        </pc:spChg>
        <pc:spChg chg="add del mod">
          <ac:chgData name="Jeffrey, Justin (DPH)" userId="688d1829-e65b-474d-900a-b54ace26d5c6" providerId="ADAL" clId="{99C8A4AD-29E2-4057-A403-90A4C300E20B}" dt="2023-03-30T18:53:37.342" v="643"/>
          <ac:spMkLst>
            <pc:docMk/>
            <pc:sldMk cId="4035300046" sldId="333"/>
            <ac:spMk id="11" creationId="{F7A12BB6-30E9-E45A-761C-215FA1E0B116}"/>
          </ac:spMkLst>
        </pc:spChg>
        <pc:spChg chg="add mod">
          <ac:chgData name="Jeffrey, Justin (DPH)" userId="688d1829-e65b-474d-900a-b54ace26d5c6" providerId="ADAL" clId="{99C8A4AD-29E2-4057-A403-90A4C300E20B}" dt="2023-03-30T18:53:50.295" v="645" actId="1076"/>
          <ac:spMkLst>
            <pc:docMk/>
            <pc:sldMk cId="4035300046" sldId="333"/>
            <ac:spMk id="12" creationId="{4C432D2A-75EF-B0B0-6685-DFE00D173895}"/>
          </ac:spMkLst>
        </pc:spChg>
        <pc:spChg chg="add mod">
          <ac:chgData name="Jeffrey, Justin (DPH)" userId="688d1829-e65b-474d-900a-b54ace26d5c6" providerId="ADAL" clId="{99C8A4AD-29E2-4057-A403-90A4C300E20B}" dt="2023-03-30T18:54:08.160" v="647" actId="1076"/>
          <ac:spMkLst>
            <pc:docMk/>
            <pc:sldMk cId="4035300046" sldId="333"/>
            <ac:spMk id="13" creationId="{BDC74819-CE5C-3F81-1FDE-5D762737B115}"/>
          </ac:spMkLst>
        </pc:spChg>
        <pc:picChg chg="add mod">
          <ac:chgData name="Jeffrey, Justin (DPH)" userId="688d1829-e65b-474d-900a-b54ace26d5c6" providerId="ADAL" clId="{99C8A4AD-29E2-4057-A403-90A4C300E20B}" dt="2023-03-30T18:52:19.593" v="628"/>
          <ac:picMkLst>
            <pc:docMk/>
            <pc:sldMk cId="4035300046" sldId="333"/>
            <ac:picMk id="3" creationId="{84831722-3B35-629A-7003-05152E5EA71A}"/>
          </ac:picMkLst>
        </pc:picChg>
        <pc:picChg chg="add del mod">
          <ac:chgData name="Jeffrey, Justin (DPH)" userId="688d1829-e65b-474d-900a-b54ace26d5c6" providerId="ADAL" clId="{99C8A4AD-29E2-4057-A403-90A4C300E20B}" dt="2023-03-30T18:52:27.929" v="630"/>
          <ac:picMkLst>
            <pc:docMk/>
            <pc:sldMk cId="4035300046" sldId="333"/>
            <ac:picMk id="4" creationId="{73540757-6AF7-24D4-9D85-A3618890C01B}"/>
          </ac:picMkLst>
        </pc:picChg>
      </pc:sldChg>
      <pc:sldChg chg="addSp modSp new mod">
        <pc:chgData name="Jeffrey, Justin (DPH)" userId="688d1829-e65b-474d-900a-b54ace26d5c6" providerId="ADAL" clId="{99C8A4AD-29E2-4057-A403-90A4C300E20B}" dt="2023-03-30T18:54:46.855" v="652"/>
        <pc:sldMkLst>
          <pc:docMk/>
          <pc:sldMk cId="1782209295" sldId="334"/>
        </pc:sldMkLst>
        <pc:spChg chg="mod">
          <ac:chgData name="Jeffrey, Justin (DPH)" userId="688d1829-e65b-474d-900a-b54ace26d5c6" providerId="ADAL" clId="{99C8A4AD-29E2-4057-A403-90A4C300E20B}" dt="2023-03-30T18:54:31.059" v="649"/>
          <ac:spMkLst>
            <pc:docMk/>
            <pc:sldMk cId="1782209295" sldId="334"/>
            <ac:spMk id="2" creationId="{94DB8307-D71D-6836-116C-C6FE5064FF0A}"/>
          </ac:spMkLst>
        </pc:spChg>
        <pc:spChg chg="add mod">
          <ac:chgData name="Jeffrey, Justin (DPH)" userId="688d1829-e65b-474d-900a-b54ace26d5c6" providerId="ADAL" clId="{99C8A4AD-29E2-4057-A403-90A4C300E20B}" dt="2023-03-30T18:54:46.855" v="652"/>
          <ac:spMkLst>
            <pc:docMk/>
            <pc:sldMk cId="1782209295" sldId="334"/>
            <ac:spMk id="4" creationId="{E2D38A53-CAE7-2037-610F-6F137ED1D35A}"/>
          </ac:spMkLst>
        </pc:spChg>
        <pc:picChg chg="add mod">
          <ac:chgData name="Jeffrey, Justin (DPH)" userId="688d1829-e65b-474d-900a-b54ace26d5c6" providerId="ADAL" clId="{99C8A4AD-29E2-4057-A403-90A4C300E20B}" dt="2023-03-30T18:54:39.096" v="651" actId="1076"/>
          <ac:picMkLst>
            <pc:docMk/>
            <pc:sldMk cId="1782209295" sldId="334"/>
            <ac:picMk id="3" creationId="{59CAFC1C-87F5-38FD-4656-E65248668E31}"/>
          </ac:picMkLst>
        </pc:picChg>
      </pc:sldChg>
      <pc:sldChg chg="addSp modSp new mod">
        <pc:chgData name="Jeffrey, Justin (DPH)" userId="688d1829-e65b-474d-900a-b54ace26d5c6" providerId="ADAL" clId="{99C8A4AD-29E2-4057-A403-90A4C300E20B}" dt="2023-03-30T18:55:29.001" v="656"/>
        <pc:sldMkLst>
          <pc:docMk/>
          <pc:sldMk cId="2969334139" sldId="335"/>
        </pc:sldMkLst>
        <pc:spChg chg="mod">
          <ac:chgData name="Jeffrey, Justin (DPH)" userId="688d1829-e65b-474d-900a-b54ace26d5c6" providerId="ADAL" clId="{99C8A4AD-29E2-4057-A403-90A4C300E20B}" dt="2023-03-30T18:55:13.313" v="654"/>
          <ac:spMkLst>
            <pc:docMk/>
            <pc:sldMk cId="2969334139" sldId="335"/>
            <ac:spMk id="2" creationId="{C3FC08AE-A93B-902E-5538-BB91886B1D2C}"/>
          </ac:spMkLst>
        </pc:spChg>
        <pc:spChg chg="add mod">
          <ac:chgData name="Jeffrey, Justin (DPH)" userId="688d1829-e65b-474d-900a-b54ace26d5c6" providerId="ADAL" clId="{99C8A4AD-29E2-4057-A403-90A4C300E20B}" dt="2023-03-30T18:55:29.001" v="656"/>
          <ac:spMkLst>
            <pc:docMk/>
            <pc:sldMk cId="2969334139" sldId="335"/>
            <ac:spMk id="4" creationId="{24C3D22F-BDE1-7212-E5AD-0FD6C64FB4A9}"/>
          </ac:spMkLst>
        </pc:spChg>
        <pc:picChg chg="add mod">
          <ac:chgData name="Jeffrey, Justin (DPH)" userId="688d1829-e65b-474d-900a-b54ace26d5c6" providerId="ADAL" clId="{99C8A4AD-29E2-4057-A403-90A4C300E20B}" dt="2023-03-30T18:55:20.357" v="655"/>
          <ac:picMkLst>
            <pc:docMk/>
            <pc:sldMk cId="2969334139" sldId="335"/>
            <ac:picMk id="3" creationId="{61BA27E4-C4ED-9D0B-50F5-7B7E06BA1835}"/>
          </ac:picMkLst>
        </pc:picChg>
      </pc:sldChg>
      <pc:sldChg chg="addSp modSp new mod">
        <pc:chgData name="Jeffrey, Justin (DPH)" userId="688d1829-e65b-474d-900a-b54ace26d5c6" providerId="ADAL" clId="{99C8A4AD-29E2-4057-A403-90A4C300E20B}" dt="2023-03-30T18:58:28.806" v="672" actId="1076"/>
        <pc:sldMkLst>
          <pc:docMk/>
          <pc:sldMk cId="427405388" sldId="336"/>
        </pc:sldMkLst>
        <pc:spChg chg="mod">
          <ac:chgData name="Jeffrey, Justin (DPH)" userId="688d1829-e65b-474d-900a-b54ace26d5c6" providerId="ADAL" clId="{99C8A4AD-29E2-4057-A403-90A4C300E20B}" dt="2023-03-30T18:57:55.978" v="666"/>
          <ac:spMkLst>
            <pc:docMk/>
            <pc:sldMk cId="427405388" sldId="336"/>
            <ac:spMk id="2" creationId="{12367137-4528-13F5-EA25-A34D6E4BF1FB}"/>
          </ac:spMkLst>
        </pc:spChg>
        <pc:spChg chg="add mod">
          <ac:chgData name="Jeffrey, Justin (DPH)" userId="688d1829-e65b-474d-900a-b54ace26d5c6" providerId="ADAL" clId="{99C8A4AD-29E2-4057-A403-90A4C300E20B}" dt="2023-03-30T18:58:28.806" v="672" actId="1076"/>
          <ac:spMkLst>
            <pc:docMk/>
            <pc:sldMk cId="427405388" sldId="336"/>
            <ac:spMk id="5" creationId="{5F310586-A4C6-8F32-B4E0-9479B8414949}"/>
          </ac:spMkLst>
        </pc:spChg>
        <pc:picChg chg="add mod">
          <ac:chgData name="Jeffrey, Justin (DPH)" userId="688d1829-e65b-474d-900a-b54ace26d5c6" providerId="ADAL" clId="{99C8A4AD-29E2-4057-A403-90A4C300E20B}" dt="2023-03-30T18:58:08.182" v="668" actId="1076"/>
          <ac:picMkLst>
            <pc:docMk/>
            <pc:sldMk cId="427405388" sldId="336"/>
            <ac:picMk id="3" creationId="{54992832-3D47-CBAB-1C84-A78CD39ECCB2}"/>
          </ac:picMkLst>
        </pc:picChg>
        <pc:picChg chg="add mod">
          <ac:chgData name="Jeffrey, Justin (DPH)" userId="688d1829-e65b-474d-900a-b54ace26d5c6" providerId="ADAL" clId="{99C8A4AD-29E2-4057-A403-90A4C300E20B}" dt="2023-03-30T18:58:15.713" v="670" actId="1076"/>
          <ac:picMkLst>
            <pc:docMk/>
            <pc:sldMk cId="427405388" sldId="336"/>
            <ac:picMk id="4" creationId="{88D1AEFF-1966-D256-39B0-BA6FD40E95EB}"/>
          </ac:picMkLst>
        </pc:picChg>
      </pc:sldChg>
      <pc:sldChg chg="addSp modSp new mod setBg">
        <pc:chgData name="Jeffrey, Justin (DPH)" userId="688d1829-e65b-474d-900a-b54ace26d5c6" providerId="ADAL" clId="{99C8A4AD-29E2-4057-A403-90A4C300E20B}" dt="2023-03-30T19:36:14.789" v="702" actId="26606"/>
        <pc:sldMkLst>
          <pc:docMk/>
          <pc:sldMk cId="228084762" sldId="337"/>
        </pc:sldMkLst>
        <pc:spChg chg="mod">
          <ac:chgData name="Jeffrey, Justin (DPH)" userId="688d1829-e65b-474d-900a-b54ace26d5c6" providerId="ADAL" clId="{99C8A4AD-29E2-4057-A403-90A4C300E20B}" dt="2023-03-30T19:36:14.789" v="702" actId="26606"/>
          <ac:spMkLst>
            <pc:docMk/>
            <pc:sldMk cId="228084762" sldId="337"/>
            <ac:spMk id="2" creationId="{686C7605-8C08-8883-4FA2-C5179FA9D08B}"/>
          </ac:spMkLst>
        </pc:spChg>
        <pc:spChg chg="mod">
          <ac:chgData name="Jeffrey, Justin (DPH)" userId="688d1829-e65b-474d-900a-b54ace26d5c6" providerId="ADAL" clId="{99C8A4AD-29E2-4057-A403-90A4C300E20B}" dt="2023-03-30T19:36:14.789" v="702" actId="26606"/>
          <ac:spMkLst>
            <pc:docMk/>
            <pc:sldMk cId="228084762" sldId="337"/>
            <ac:spMk id="3" creationId="{E3EEE08B-AC07-432A-5214-E6F10B4EA7A0}"/>
          </ac:spMkLst>
        </pc:spChg>
        <pc:spChg chg="add">
          <ac:chgData name="Jeffrey, Justin (DPH)" userId="688d1829-e65b-474d-900a-b54ace26d5c6" providerId="ADAL" clId="{99C8A4AD-29E2-4057-A403-90A4C300E20B}" dt="2023-03-30T19:36:14.789" v="702" actId="26606"/>
          <ac:spMkLst>
            <pc:docMk/>
            <pc:sldMk cId="228084762" sldId="337"/>
            <ac:spMk id="9" creationId="{201CC55D-ED54-4C5C-95E6-10947BD1103B}"/>
          </ac:spMkLst>
        </pc:spChg>
        <pc:spChg chg="add">
          <ac:chgData name="Jeffrey, Justin (DPH)" userId="688d1829-e65b-474d-900a-b54ace26d5c6" providerId="ADAL" clId="{99C8A4AD-29E2-4057-A403-90A4C300E20B}" dt="2023-03-30T19:36:14.789" v="702" actId="26606"/>
          <ac:spMkLst>
            <pc:docMk/>
            <pc:sldMk cId="228084762" sldId="337"/>
            <ac:spMk id="15" creationId="{3873B707-463F-40B0-8227-E8CC6C67EB25}"/>
          </ac:spMkLst>
        </pc:spChg>
        <pc:spChg chg="add">
          <ac:chgData name="Jeffrey, Justin (DPH)" userId="688d1829-e65b-474d-900a-b54ace26d5c6" providerId="ADAL" clId="{99C8A4AD-29E2-4057-A403-90A4C300E20B}" dt="2023-03-30T19:36:14.789" v="702" actId="26606"/>
          <ac:spMkLst>
            <pc:docMk/>
            <pc:sldMk cId="228084762" sldId="337"/>
            <ac:spMk id="17" creationId="{C13237C8-E62C-4F0D-A318-BD6FB6C2D138}"/>
          </ac:spMkLst>
        </pc:spChg>
        <pc:spChg chg="add">
          <ac:chgData name="Jeffrey, Justin (DPH)" userId="688d1829-e65b-474d-900a-b54ace26d5c6" providerId="ADAL" clId="{99C8A4AD-29E2-4057-A403-90A4C300E20B}" dt="2023-03-30T19:36:14.789" v="702" actId="26606"/>
          <ac:spMkLst>
            <pc:docMk/>
            <pc:sldMk cId="228084762" sldId="337"/>
            <ac:spMk id="19" creationId="{19C9EAEA-39D0-4B0E-A0EB-51E7B26740B1}"/>
          </ac:spMkLst>
        </pc:spChg>
        <pc:grpChg chg="add">
          <ac:chgData name="Jeffrey, Justin (DPH)" userId="688d1829-e65b-474d-900a-b54ace26d5c6" providerId="ADAL" clId="{99C8A4AD-29E2-4057-A403-90A4C300E20B}" dt="2023-03-30T19:36:14.789" v="702" actId="26606"/>
          <ac:grpSpMkLst>
            <pc:docMk/>
            <pc:sldMk cId="228084762" sldId="337"/>
            <ac:grpSpMk id="11" creationId="{1DE889C7-FAD6-4397-98E2-05D503484459}"/>
          </ac:grpSpMkLst>
        </pc:grpChg>
        <pc:picChg chg="add mod">
          <ac:chgData name="Jeffrey, Justin (DPH)" userId="688d1829-e65b-474d-900a-b54ace26d5c6" providerId="ADAL" clId="{99C8A4AD-29E2-4057-A403-90A4C300E20B}" dt="2023-03-30T19:36:14.789" v="702" actId="26606"/>
          <ac:picMkLst>
            <pc:docMk/>
            <pc:sldMk cId="228084762" sldId="337"/>
            <ac:picMk id="4" creationId="{B8858F93-69F2-A4DA-2B1A-2A5F75654D37}"/>
          </ac:picMkLst>
        </pc:picChg>
      </pc:sldChg>
      <pc:sldChg chg="addSp modSp new mod setBg">
        <pc:chgData name="Jeffrey, Justin (DPH)" userId="688d1829-e65b-474d-900a-b54ace26d5c6" providerId="ADAL" clId="{99C8A4AD-29E2-4057-A403-90A4C300E20B}" dt="2023-05-03T22:28:09.794" v="737" actId="26606"/>
        <pc:sldMkLst>
          <pc:docMk/>
          <pc:sldMk cId="794849170" sldId="343"/>
        </pc:sldMkLst>
        <pc:spChg chg="mod">
          <ac:chgData name="Jeffrey, Justin (DPH)" userId="688d1829-e65b-474d-900a-b54ace26d5c6" providerId="ADAL" clId="{99C8A4AD-29E2-4057-A403-90A4C300E20B}" dt="2023-05-03T22:28:09.794" v="737" actId="26606"/>
          <ac:spMkLst>
            <pc:docMk/>
            <pc:sldMk cId="794849170" sldId="343"/>
            <ac:spMk id="2" creationId="{20E60913-5392-6853-ACE4-7BAC0B810DCB}"/>
          </ac:spMkLst>
        </pc:spChg>
        <pc:spChg chg="mod">
          <ac:chgData name="Jeffrey, Justin (DPH)" userId="688d1829-e65b-474d-900a-b54ace26d5c6" providerId="ADAL" clId="{99C8A4AD-29E2-4057-A403-90A4C300E20B}" dt="2023-05-03T22:28:09.794" v="737" actId="26606"/>
          <ac:spMkLst>
            <pc:docMk/>
            <pc:sldMk cId="794849170" sldId="343"/>
            <ac:spMk id="3" creationId="{678A258A-1024-CFE6-3893-900307AD67A3}"/>
          </ac:spMkLst>
        </pc:spChg>
        <pc:spChg chg="add">
          <ac:chgData name="Jeffrey, Justin (DPH)" userId="688d1829-e65b-474d-900a-b54ace26d5c6" providerId="ADAL" clId="{99C8A4AD-29E2-4057-A403-90A4C300E20B}" dt="2023-05-03T22:28:09.794" v="737" actId="26606"/>
          <ac:spMkLst>
            <pc:docMk/>
            <pc:sldMk cId="794849170" sldId="343"/>
            <ac:spMk id="9" creationId="{2C61293E-6EBE-43EF-A52C-9BEBFD7679D4}"/>
          </ac:spMkLst>
        </pc:spChg>
        <pc:spChg chg="add">
          <ac:chgData name="Jeffrey, Justin (DPH)" userId="688d1829-e65b-474d-900a-b54ace26d5c6" providerId="ADAL" clId="{99C8A4AD-29E2-4057-A403-90A4C300E20B}" dt="2023-05-03T22:28:09.794" v="737" actId="26606"/>
          <ac:spMkLst>
            <pc:docMk/>
            <pc:sldMk cId="794849170" sldId="343"/>
            <ac:spMk id="11" creationId="{21540236-BFD5-4A9D-8840-4703E7F76825}"/>
          </ac:spMkLst>
        </pc:spChg>
        <pc:picChg chg="add">
          <ac:chgData name="Jeffrey, Justin (DPH)" userId="688d1829-e65b-474d-900a-b54ace26d5c6" providerId="ADAL" clId="{99C8A4AD-29E2-4057-A403-90A4C300E20B}" dt="2023-05-03T22:28:09.794" v="737" actId="26606"/>
          <ac:picMkLst>
            <pc:docMk/>
            <pc:sldMk cId="794849170" sldId="343"/>
            <ac:picMk id="5" creationId="{87EABAE2-6D57-6DE5-344D-362E69EC8F30}"/>
          </ac:picMkLst>
        </pc:picChg>
      </pc:sldChg>
      <pc:sldChg chg="addSp modSp new mod setBg">
        <pc:chgData name="Jeffrey, Justin (DPH)" userId="688d1829-e65b-474d-900a-b54ace26d5c6" providerId="ADAL" clId="{99C8A4AD-29E2-4057-A403-90A4C300E20B}" dt="2023-05-03T22:28:38.933" v="748" actId="27636"/>
        <pc:sldMkLst>
          <pc:docMk/>
          <pc:sldMk cId="4236789275" sldId="344"/>
        </pc:sldMkLst>
        <pc:spChg chg="mod">
          <ac:chgData name="Jeffrey, Justin (DPH)" userId="688d1829-e65b-474d-900a-b54ace26d5c6" providerId="ADAL" clId="{99C8A4AD-29E2-4057-A403-90A4C300E20B}" dt="2023-05-03T22:28:30.133" v="746" actId="26606"/>
          <ac:spMkLst>
            <pc:docMk/>
            <pc:sldMk cId="4236789275" sldId="344"/>
            <ac:spMk id="2" creationId="{A439F48F-8318-F6C2-8C82-DCA9937A8AF2}"/>
          </ac:spMkLst>
        </pc:spChg>
        <pc:spChg chg="mod">
          <ac:chgData name="Jeffrey, Justin (DPH)" userId="688d1829-e65b-474d-900a-b54ace26d5c6" providerId="ADAL" clId="{99C8A4AD-29E2-4057-A403-90A4C300E20B}" dt="2023-05-03T22:28:38.933" v="748" actId="27636"/>
          <ac:spMkLst>
            <pc:docMk/>
            <pc:sldMk cId="4236789275" sldId="344"/>
            <ac:spMk id="3" creationId="{58C08806-AA50-5764-1012-190E3A0E0D2E}"/>
          </ac:spMkLst>
        </pc:spChg>
        <pc:spChg chg="add">
          <ac:chgData name="Jeffrey, Justin (DPH)" userId="688d1829-e65b-474d-900a-b54ace26d5c6" providerId="ADAL" clId="{99C8A4AD-29E2-4057-A403-90A4C300E20B}" dt="2023-05-03T22:28:30.133" v="746" actId="26606"/>
          <ac:spMkLst>
            <pc:docMk/>
            <pc:sldMk cId="4236789275" sldId="344"/>
            <ac:spMk id="8" creationId="{907EF6B7-1338-4443-8C46-6A318D952DFD}"/>
          </ac:spMkLst>
        </pc:spChg>
        <pc:spChg chg="add">
          <ac:chgData name="Jeffrey, Justin (DPH)" userId="688d1829-e65b-474d-900a-b54ace26d5c6" providerId="ADAL" clId="{99C8A4AD-29E2-4057-A403-90A4C300E20B}" dt="2023-05-03T22:28:30.133" v="746" actId="26606"/>
          <ac:spMkLst>
            <pc:docMk/>
            <pc:sldMk cId="4236789275" sldId="344"/>
            <ac:spMk id="10" creationId="{DAAE4CDD-124C-4DCF-9584-B6033B545DD5}"/>
          </ac:spMkLst>
        </pc:spChg>
        <pc:spChg chg="add">
          <ac:chgData name="Jeffrey, Justin (DPH)" userId="688d1829-e65b-474d-900a-b54ace26d5c6" providerId="ADAL" clId="{99C8A4AD-29E2-4057-A403-90A4C300E20B}" dt="2023-05-03T22:28:30.133" v="746" actId="26606"/>
          <ac:spMkLst>
            <pc:docMk/>
            <pc:sldMk cId="4236789275" sldId="344"/>
            <ac:spMk id="12" creationId="{081E4A58-353D-44AE-B2FC-2A74E2E400F7}"/>
          </ac:spMkLst>
        </pc:spChg>
      </pc:sldChg>
    </pc:docChg>
  </pc:docChgLst>
  <pc:docChgLst>
    <pc:chgData name="Hernandez Rodriguez, Ginna" userId="S::ghernandezrodriguez@kingcounty.gov::7b86a55b-5465-4654-abf8-637584b5c9c5" providerId="AD" clId="Web-{46857D7C-17E8-8A96-71DB-B9AA9C97E1B3}"/>
    <pc:docChg chg="addSld delSld modSld sldOrd">
      <pc:chgData name="Hernandez Rodriguez, Ginna" userId="S::ghernandezrodriguez@kingcounty.gov::7b86a55b-5465-4654-abf8-637584b5c9c5" providerId="AD" clId="Web-{46857D7C-17E8-8A96-71DB-B9AA9C97E1B3}" dt="2023-01-11T23:09:08.419" v="45"/>
      <pc:docMkLst>
        <pc:docMk/>
      </pc:docMkLst>
      <pc:sldChg chg="modSp">
        <pc:chgData name="Hernandez Rodriguez, Ginna" userId="S::ghernandezrodriguez@kingcounty.gov::7b86a55b-5465-4654-abf8-637584b5c9c5" providerId="AD" clId="Web-{46857D7C-17E8-8A96-71DB-B9AA9C97E1B3}" dt="2023-01-11T23:06:09.399" v="14" actId="20577"/>
        <pc:sldMkLst>
          <pc:docMk/>
          <pc:sldMk cId="3634471336" sldId="266"/>
        </pc:sldMkLst>
        <pc:spChg chg="mod">
          <ac:chgData name="Hernandez Rodriguez, Ginna" userId="S::ghernandezrodriguez@kingcounty.gov::7b86a55b-5465-4654-abf8-637584b5c9c5" providerId="AD" clId="Web-{46857D7C-17E8-8A96-71DB-B9AA9C97E1B3}" dt="2023-01-11T23:06:09.399" v="14" actId="20577"/>
          <ac:spMkLst>
            <pc:docMk/>
            <pc:sldMk cId="3634471336" sldId="266"/>
            <ac:spMk id="3" creationId="{4798620E-2F7B-4BE5-89A8-1DB7E8F406D4}"/>
          </ac:spMkLst>
        </pc:spChg>
      </pc:sldChg>
      <pc:sldChg chg="addSp delSp modSp del mod modClrScheme delDesignElem chgLayout">
        <pc:chgData name="Hernandez Rodriguez, Ginna" userId="S::ghernandezrodriguez@kingcounty.gov::7b86a55b-5465-4654-abf8-637584b5c9c5" providerId="AD" clId="Web-{46857D7C-17E8-8A96-71DB-B9AA9C97E1B3}" dt="2023-01-11T23:08:18.855" v="41"/>
        <pc:sldMkLst>
          <pc:docMk/>
          <pc:sldMk cId="350881198" sldId="267"/>
        </pc:sldMkLst>
        <pc:spChg chg="mod ord">
          <ac:chgData name="Hernandez Rodriguez, Ginna" userId="S::ghernandezrodriguez@kingcounty.gov::7b86a55b-5465-4654-abf8-637584b5c9c5" providerId="AD" clId="Web-{46857D7C-17E8-8A96-71DB-B9AA9C97E1B3}" dt="2023-01-11T23:08:09.527" v="40"/>
          <ac:spMkLst>
            <pc:docMk/>
            <pc:sldMk cId="350881198" sldId="267"/>
            <ac:spMk id="2" creationId="{A4A9FD69-5ADE-47FD-9A79-A1DC6858BAEA}"/>
          </ac:spMkLst>
        </pc:spChg>
        <pc:spChg chg="mod ord">
          <ac:chgData name="Hernandez Rodriguez, Ginna" userId="S::ghernandezrodriguez@kingcounty.gov::7b86a55b-5465-4654-abf8-637584b5c9c5" providerId="AD" clId="Web-{46857D7C-17E8-8A96-71DB-B9AA9C97E1B3}" dt="2023-01-11T23:08:09.527" v="40"/>
          <ac:spMkLst>
            <pc:docMk/>
            <pc:sldMk cId="350881198" sldId="267"/>
            <ac:spMk id="3" creationId="{48CD0827-7105-4503-A1D0-21F664A5EACB}"/>
          </ac:spMkLst>
        </pc:spChg>
        <pc:spChg chg="add del">
          <ac:chgData name="Hernandez Rodriguez, Ginna" userId="S::ghernandezrodriguez@kingcounty.gov::7b86a55b-5465-4654-abf8-637584b5c9c5" providerId="AD" clId="Web-{46857D7C-17E8-8A96-71DB-B9AA9C97E1B3}" dt="2023-01-11T23:08:09.527" v="40"/>
          <ac:spMkLst>
            <pc:docMk/>
            <pc:sldMk cId="350881198" sldId="267"/>
            <ac:spMk id="8" creationId="{907EF6B7-1338-4443-8C46-6A318D952DFD}"/>
          </ac:spMkLst>
        </pc:spChg>
        <pc:spChg chg="add del">
          <ac:chgData name="Hernandez Rodriguez, Ginna" userId="S::ghernandezrodriguez@kingcounty.gov::7b86a55b-5465-4654-abf8-637584b5c9c5" providerId="AD" clId="Web-{46857D7C-17E8-8A96-71DB-B9AA9C97E1B3}" dt="2023-01-11T23:08:09.527" v="40"/>
          <ac:spMkLst>
            <pc:docMk/>
            <pc:sldMk cId="350881198" sldId="267"/>
            <ac:spMk id="10" creationId="{DAAE4CDD-124C-4DCF-9584-B6033B545DD5}"/>
          </ac:spMkLst>
        </pc:spChg>
        <pc:spChg chg="add del">
          <ac:chgData name="Hernandez Rodriguez, Ginna" userId="S::ghernandezrodriguez@kingcounty.gov::7b86a55b-5465-4654-abf8-637584b5c9c5" providerId="AD" clId="Web-{46857D7C-17E8-8A96-71DB-B9AA9C97E1B3}" dt="2023-01-11T23:08:09.527" v="40"/>
          <ac:spMkLst>
            <pc:docMk/>
            <pc:sldMk cId="350881198" sldId="267"/>
            <ac:spMk id="12" creationId="{081E4A58-353D-44AE-B2FC-2A74E2E400F7}"/>
          </ac:spMkLst>
        </pc:spChg>
      </pc:sldChg>
      <pc:sldChg chg="addSp delSp modSp add del mod replId modClrScheme delDesignElem chgLayout">
        <pc:chgData name="Hernandez Rodriguez, Ginna" userId="S::ghernandezrodriguez@kingcounty.gov::7b86a55b-5465-4654-abf8-637584b5c9c5" providerId="AD" clId="Web-{46857D7C-17E8-8A96-71DB-B9AA9C97E1B3}" dt="2023-01-11T23:07:26.760" v="37"/>
        <pc:sldMkLst>
          <pc:docMk/>
          <pc:sldMk cId="1662381117" sldId="284"/>
        </pc:sldMkLst>
        <pc:spChg chg="mod ord">
          <ac:chgData name="Hernandez Rodriguez, Ginna" userId="S::ghernandezrodriguez@kingcounty.gov::7b86a55b-5465-4654-abf8-637584b5c9c5" providerId="AD" clId="Web-{46857D7C-17E8-8A96-71DB-B9AA9C97E1B3}" dt="2023-01-11T23:07:07.181" v="36" actId="20577"/>
          <ac:spMkLst>
            <pc:docMk/>
            <pc:sldMk cId="1662381117" sldId="284"/>
            <ac:spMk id="2" creationId="{248CE4A8-1C26-459E-94B2-05E2DEEBB5D0}"/>
          </ac:spMkLst>
        </pc:spChg>
        <pc:spChg chg="mod ord">
          <ac:chgData name="Hernandez Rodriguez, Ginna" userId="S::ghernandezrodriguez@kingcounty.gov::7b86a55b-5465-4654-abf8-637584b5c9c5" providerId="AD" clId="Web-{46857D7C-17E8-8A96-71DB-B9AA9C97E1B3}" dt="2023-01-11T23:07:02.744" v="25" actId="20577"/>
          <ac:spMkLst>
            <pc:docMk/>
            <pc:sldMk cId="1662381117" sldId="284"/>
            <ac:spMk id="3" creationId="{4798620E-2F7B-4BE5-89A8-1DB7E8F406D4}"/>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5" creationId="{CDA1A2E9-63FE-408D-A803-8E306ECAB4B3}"/>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6" creationId="{DAE8F46F-D590-45CD-AF41-A04DC11D1BB4}"/>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7" creationId="{FBE9F90C-C163-435B-9A68-D15C92D1CF2B}"/>
          </ac:spMkLst>
        </pc:spChg>
        <pc:spChg chg="del">
          <ac:chgData name="Hernandez Rodriguez, Ginna" userId="S::ghernandezrodriguez@kingcounty.gov::7b86a55b-5465-4654-abf8-637584b5c9c5" providerId="AD" clId="Web-{46857D7C-17E8-8A96-71DB-B9AA9C97E1B3}" dt="2023-01-11T23:06:47.415" v="22"/>
          <ac:spMkLst>
            <pc:docMk/>
            <pc:sldMk cId="1662381117" sldId="284"/>
            <ac:spMk id="8" creationId="{907EF6B7-1338-4443-8C46-6A318D952DFD}"/>
          </ac:spMkLst>
        </pc:spChg>
        <pc:spChg chg="del">
          <ac:chgData name="Hernandez Rodriguez, Ginna" userId="S::ghernandezrodriguez@kingcounty.gov::7b86a55b-5465-4654-abf8-637584b5c9c5" providerId="AD" clId="Web-{46857D7C-17E8-8A96-71DB-B9AA9C97E1B3}" dt="2023-01-11T23:06:47.415" v="22"/>
          <ac:spMkLst>
            <pc:docMk/>
            <pc:sldMk cId="1662381117" sldId="284"/>
            <ac:spMk id="10" creationId="{DAAE4CDD-124C-4DCF-9584-B6033B545DD5}"/>
          </ac:spMkLst>
        </pc:spChg>
        <pc:spChg chg="del">
          <ac:chgData name="Hernandez Rodriguez, Ginna" userId="S::ghernandezrodriguez@kingcounty.gov::7b86a55b-5465-4654-abf8-637584b5c9c5" providerId="AD" clId="Web-{46857D7C-17E8-8A96-71DB-B9AA9C97E1B3}" dt="2023-01-11T23:06:47.415" v="22"/>
          <ac:spMkLst>
            <pc:docMk/>
            <pc:sldMk cId="1662381117" sldId="284"/>
            <ac:spMk id="12" creationId="{081E4A58-353D-44AE-B2FC-2A74E2E400F7}"/>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14" creationId="{1A882A9F-F4E9-4E23-8F0B-20B5DF42EAA9}"/>
          </ac:spMkLst>
        </pc:spChg>
      </pc:sldChg>
      <pc:sldChg chg="add replId">
        <pc:chgData name="Hernandez Rodriguez, Ginna" userId="S::ghernandezrodriguez@kingcounty.gov::7b86a55b-5465-4654-abf8-637584b5c9c5" providerId="AD" clId="Web-{46857D7C-17E8-8A96-71DB-B9AA9C97E1B3}" dt="2023-01-11T23:07:51.917" v="38"/>
        <pc:sldMkLst>
          <pc:docMk/>
          <pc:sldMk cId="1764407303" sldId="284"/>
        </pc:sldMkLst>
      </pc:sldChg>
      <pc:sldChg chg="modSp new del mod ord modClrScheme chgLayout">
        <pc:chgData name="Hernandez Rodriguez, Ginna" userId="S::ghernandezrodriguez@kingcounty.gov::7b86a55b-5465-4654-abf8-637584b5c9c5" providerId="AD" clId="Web-{46857D7C-17E8-8A96-71DB-B9AA9C97E1B3}" dt="2023-01-11T23:06:37.259" v="20"/>
        <pc:sldMkLst>
          <pc:docMk/>
          <pc:sldMk cId="3905365346" sldId="284"/>
        </pc:sldMkLst>
        <pc:spChg chg="mod ord">
          <ac:chgData name="Hernandez Rodriguez, Ginna" userId="S::ghernandezrodriguez@kingcounty.gov::7b86a55b-5465-4654-abf8-637584b5c9c5" providerId="AD" clId="Web-{46857D7C-17E8-8A96-71DB-B9AA9C97E1B3}" dt="2023-01-11T23:06:30.509" v="19"/>
          <ac:spMkLst>
            <pc:docMk/>
            <pc:sldMk cId="3905365346" sldId="284"/>
            <ac:spMk id="2" creationId="{5097AA01-9C1F-BBE2-CA79-A78824E0C889}"/>
          </ac:spMkLst>
        </pc:spChg>
        <pc:spChg chg="mod ord">
          <ac:chgData name="Hernandez Rodriguez, Ginna" userId="S::ghernandezrodriguez@kingcounty.gov::7b86a55b-5465-4654-abf8-637584b5c9c5" providerId="AD" clId="Web-{46857D7C-17E8-8A96-71DB-B9AA9C97E1B3}" dt="2023-01-11T23:06:30.509" v="19"/>
          <ac:spMkLst>
            <pc:docMk/>
            <pc:sldMk cId="3905365346" sldId="284"/>
            <ac:spMk id="3" creationId="{C092B1BC-A244-687D-1C1E-65718EAC4DC8}"/>
          </ac:spMkLst>
        </pc:spChg>
      </pc:sldChg>
      <pc:sldChg chg="new del">
        <pc:chgData name="Hernandez Rodriguez, Ginna" userId="S::ghernandezrodriguez@kingcounty.gov::7b86a55b-5465-4654-abf8-637584b5c9c5" providerId="AD" clId="Web-{46857D7C-17E8-8A96-71DB-B9AA9C97E1B3}" dt="2023-01-11T23:06:24.571" v="18"/>
        <pc:sldMkLst>
          <pc:docMk/>
          <pc:sldMk cId="8175050" sldId="285"/>
        </pc:sldMkLst>
      </pc:sldChg>
      <pc:sldChg chg="new del">
        <pc:chgData name="Hernandez Rodriguez, Ginna" userId="S::ghernandezrodriguez@kingcounty.gov::7b86a55b-5465-4654-abf8-637584b5c9c5" providerId="AD" clId="Web-{46857D7C-17E8-8A96-71DB-B9AA9C97E1B3}" dt="2023-01-11T23:08:33.840" v="44"/>
        <pc:sldMkLst>
          <pc:docMk/>
          <pc:sldMk cId="1780988408" sldId="285"/>
        </pc:sldMkLst>
      </pc:sldChg>
      <pc:sldChg chg="new del">
        <pc:chgData name="Hernandez Rodriguez, Ginna" userId="S::ghernandezrodriguez@kingcounty.gov::7b86a55b-5465-4654-abf8-637584b5c9c5" providerId="AD" clId="Web-{46857D7C-17E8-8A96-71DB-B9AA9C97E1B3}" dt="2023-01-11T23:09:08.419" v="45"/>
        <pc:sldMkLst>
          <pc:docMk/>
          <pc:sldMk cId="2644650493" sldId="28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1" Type="http://schemas.openxmlformats.org/officeDocument/2006/relationships/hyperlink" Target="https://www.ama-assn.org/delivering-care/public-health/what-doctors-wish-patients-knew-about-wearing-n95-mask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ama-assn.org/delivering-care/public-health/what-doctors-wish-patients-knew-about-wearing-n95-masks"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43D070-8B0D-4B2B-84DC-476A275A8AF8}"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864A87E-DE02-42F7-9E40-953E060DB7B4}">
      <dgm:prSet/>
      <dgm:spPr/>
      <dgm:t>
        <a:bodyPr/>
        <a:lstStyle/>
        <a:p>
          <a:pPr>
            <a:defRPr cap="all"/>
          </a:pPr>
          <a:r>
            <a:rPr lang="en-US"/>
            <a:t>Public Health receives data from people who seek out testing.</a:t>
          </a:r>
        </a:p>
      </dgm:t>
    </dgm:pt>
    <dgm:pt modelId="{185A426A-5993-4481-BC3D-B2DE4147D8DF}" type="parTrans" cxnId="{A468ED29-EF7A-48F1-8DC9-DB95D4466281}">
      <dgm:prSet/>
      <dgm:spPr/>
      <dgm:t>
        <a:bodyPr/>
        <a:lstStyle/>
        <a:p>
          <a:endParaRPr lang="en-US"/>
        </a:p>
      </dgm:t>
    </dgm:pt>
    <dgm:pt modelId="{CE36BADE-606B-4F9C-B0FF-C4C91DDD31DD}" type="sibTrans" cxnId="{A468ED29-EF7A-48F1-8DC9-DB95D4466281}">
      <dgm:prSet/>
      <dgm:spPr/>
      <dgm:t>
        <a:bodyPr/>
        <a:lstStyle/>
        <a:p>
          <a:endParaRPr lang="en-US"/>
        </a:p>
      </dgm:t>
    </dgm:pt>
    <dgm:pt modelId="{0366AB19-AAFF-4F86-931A-92CA87897EE2}">
      <dgm:prSet/>
      <dgm:spPr/>
      <dgm:t>
        <a:bodyPr/>
        <a:lstStyle/>
        <a:p>
          <a:pPr>
            <a:defRPr cap="all"/>
          </a:pPr>
          <a:r>
            <a:rPr lang="en-US"/>
            <a:t>Case counts become less reliable.</a:t>
          </a:r>
        </a:p>
      </dgm:t>
    </dgm:pt>
    <dgm:pt modelId="{FE87BA38-EC11-4635-8AEF-576EC0BA1F9A}" type="parTrans" cxnId="{E9895EE9-591F-450C-9505-8213EE1C2A2F}">
      <dgm:prSet/>
      <dgm:spPr/>
      <dgm:t>
        <a:bodyPr/>
        <a:lstStyle/>
        <a:p>
          <a:endParaRPr lang="en-US"/>
        </a:p>
      </dgm:t>
    </dgm:pt>
    <dgm:pt modelId="{8BECAE61-2F8F-46E2-B0CB-BD6D4474C031}" type="sibTrans" cxnId="{E9895EE9-591F-450C-9505-8213EE1C2A2F}">
      <dgm:prSet/>
      <dgm:spPr/>
      <dgm:t>
        <a:bodyPr/>
        <a:lstStyle/>
        <a:p>
          <a:endParaRPr lang="en-US"/>
        </a:p>
      </dgm:t>
    </dgm:pt>
    <dgm:pt modelId="{2F6DD296-665D-4F09-97BB-32B51543B4AD}">
      <dgm:prSet/>
      <dgm:spPr/>
      <dgm:t>
        <a:bodyPr/>
        <a:lstStyle/>
        <a:p>
          <a:pPr>
            <a:defRPr cap="all"/>
          </a:pPr>
          <a:r>
            <a:rPr lang="en-US"/>
            <a:t>We turn to hospitalizations and death data for disease burden</a:t>
          </a:r>
        </a:p>
      </dgm:t>
    </dgm:pt>
    <dgm:pt modelId="{3F37C6E5-2AFE-49FA-A9AF-4C017860B60A}" type="parTrans" cxnId="{DA63FB94-EEAC-44F8-BB54-9CCECB702C81}">
      <dgm:prSet/>
      <dgm:spPr/>
      <dgm:t>
        <a:bodyPr/>
        <a:lstStyle/>
        <a:p>
          <a:endParaRPr lang="en-US"/>
        </a:p>
      </dgm:t>
    </dgm:pt>
    <dgm:pt modelId="{0C9FD8F3-27F2-46F1-A55E-2B011ABBD492}" type="sibTrans" cxnId="{DA63FB94-EEAC-44F8-BB54-9CCECB702C81}">
      <dgm:prSet/>
      <dgm:spPr/>
      <dgm:t>
        <a:bodyPr/>
        <a:lstStyle/>
        <a:p>
          <a:endParaRPr lang="en-US"/>
        </a:p>
      </dgm:t>
    </dgm:pt>
    <dgm:pt modelId="{8D8E4C2D-5137-4453-AB91-15F44C65B654}" type="pres">
      <dgm:prSet presAssocID="{B343D070-8B0D-4B2B-84DC-476A275A8AF8}" presName="root" presStyleCnt="0">
        <dgm:presLayoutVars>
          <dgm:dir/>
          <dgm:resizeHandles val="exact"/>
        </dgm:presLayoutVars>
      </dgm:prSet>
      <dgm:spPr/>
    </dgm:pt>
    <dgm:pt modelId="{395EF74B-3672-4844-BA95-DE3A0CAE5918}" type="pres">
      <dgm:prSet presAssocID="{A864A87E-DE02-42F7-9E40-953E060DB7B4}" presName="compNode" presStyleCnt="0"/>
      <dgm:spPr/>
    </dgm:pt>
    <dgm:pt modelId="{9107C2F7-DDEF-4DC6-9D0E-01164C278008}" type="pres">
      <dgm:prSet presAssocID="{A864A87E-DE02-42F7-9E40-953E060DB7B4}" presName="iconBgRect" presStyleLbl="bgShp" presStyleIdx="0" presStyleCnt="3"/>
      <dgm:spPr/>
    </dgm:pt>
    <dgm:pt modelId="{FEE69BD8-1245-455A-9D63-DDAD97D6004F}" type="pres">
      <dgm:prSet presAssocID="{A864A87E-DE02-42F7-9E40-953E060DB7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3CC0B6E-D6E0-4636-88C3-5F8B1F7A2787}" type="pres">
      <dgm:prSet presAssocID="{A864A87E-DE02-42F7-9E40-953E060DB7B4}" presName="spaceRect" presStyleCnt="0"/>
      <dgm:spPr/>
    </dgm:pt>
    <dgm:pt modelId="{0FECFF70-6E7A-491E-BB43-27458ED870B3}" type="pres">
      <dgm:prSet presAssocID="{A864A87E-DE02-42F7-9E40-953E060DB7B4}" presName="textRect" presStyleLbl="revTx" presStyleIdx="0" presStyleCnt="3">
        <dgm:presLayoutVars>
          <dgm:chMax val="1"/>
          <dgm:chPref val="1"/>
        </dgm:presLayoutVars>
      </dgm:prSet>
      <dgm:spPr/>
    </dgm:pt>
    <dgm:pt modelId="{D9D93BC5-1399-4E4F-84CD-6D86321AE85E}" type="pres">
      <dgm:prSet presAssocID="{CE36BADE-606B-4F9C-B0FF-C4C91DDD31DD}" presName="sibTrans" presStyleCnt="0"/>
      <dgm:spPr/>
    </dgm:pt>
    <dgm:pt modelId="{47453DBE-2DF6-4A25-9EDF-B191498AAEB3}" type="pres">
      <dgm:prSet presAssocID="{0366AB19-AAFF-4F86-931A-92CA87897EE2}" presName="compNode" presStyleCnt="0"/>
      <dgm:spPr/>
    </dgm:pt>
    <dgm:pt modelId="{ECC8116B-D3C2-4DED-A406-3C5EE83A43F6}" type="pres">
      <dgm:prSet presAssocID="{0366AB19-AAFF-4F86-931A-92CA87897EE2}" presName="iconBgRect" presStyleLbl="bgShp" presStyleIdx="1" presStyleCnt="3"/>
      <dgm:spPr/>
    </dgm:pt>
    <dgm:pt modelId="{5C0D5BFC-FF84-44BD-944A-4B7C6F0E7DE3}" type="pres">
      <dgm:prSet presAssocID="{0366AB19-AAFF-4F86-931A-92CA87897E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93F1242-A712-4B44-99AE-4D4D75C0AF44}" type="pres">
      <dgm:prSet presAssocID="{0366AB19-AAFF-4F86-931A-92CA87897EE2}" presName="spaceRect" presStyleCnt="0"/>
      <dgm:spPr/>
    </dgm:pt>
    <dgm:pt modelId="{AEE4A321-FB0F-4AAE-B9BD-C16C4ED754DF}" type="pres">
      <dgm:prSet presAssocID="{0366AB19-AAFF-4F86-931A-92CA87897EE2}" presName="textRect" presStyleLbl="revTx" presStyleIdx="1" presStyleCnt="3">
        <dgm:presLayoutVars>
          <dgm:chMax val="1"/>
          <dgm:chPref val="1"/>
        </dgm:presLayoutVars>
      </dgm:prSet>
      <dgm:spPr/>
    </dgm:pt>
    <dgm:pt modelId="{527745FE-2578-4D41-A192-8375A605E914}" type="pres">
      <dgm:prSet presAssocID="{8BECAE61-2F8F-46E2-B0CB-BD6D4474C031}" presName="sibTrans" presStyleCnt="0"/>
      <dgm:spPr/>
    </dgm:pt>
    <dgm:pt modelId="{5558A88A-87F3-4A3B-BCA3-338F27D3FA71}" type="pres">
      <dgm:prSet presAssocID="{2F6DD296-665D-4F09-97BB-32B51543B4AD}" presName="compNode" presStyleCnt="0"/>
      <dgm:spPr/>
    </dgm:pt>
    <dgm:pt modelId="{7EF762E9-DBC1-4F20-B3A6-DD641EEA2647}" type="pres">
      <dgm:prSet presAssocID="{2F6DD296-665D-4F09-97BB-32B51543B4AD}" presName="iconBgRect" presStyleLbl="bgShp" presStyleIdx="2" presStyleCnt="3"/>
      <dgm:spPr/>
    </dgm:pt>
    <dgm:pt modelId="{11D10F5E-BBE0-409D-B275-EC9ABE312AB4}" type="pres">
      <dgm:prSet presAssocID="{2F6DD296-665D-4F09-97BB-32B51543B4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83F8AA7B-0AB0-40EC-89F9-DDEC3CD1BCE0}" type="pres">
      <dgm:prSet presAssocID="{2F6DD296-665D-4F09-97BB-32B51543B4AD}" presName="spaceRect" presStyleCnt="0"/>
      <dgm:spPr/>
    </dgm:pt>
    <dgm:pt modelId="{E462A03F-9BC4-4146-88E2-1ADA137962E4}" type="pres">
      <dgm:prSet presAssocID="{2F6DD296-665D-4F09-97BB-32B51543B4AD}" presName="textRect" presStyleLbl="revTx" presStyleIdx="2" presStyleCnt="3">
        <dgm:presLayoutVars>
          <dgm:chMax val="1"/>
          <dgm:chPref val="1"/>
        </dgm:presLayoutVars>
      </dgm:prSet>
      <dgm:spPr/>
    </dgm:pt>
  </dgm:ptLst>
  <dgm:cxnLst>
    <dgm:cxn modelId="{82D2FA00-8E73-46AE-85A4-F75E7A26555D}" type="presOf" srcId="{2F6DD296-665D-4F09-97BB-32B51543B4AD}" destId="{E462A03F-9BC4-4146-88E2-1ADA137962E4}" srcOrd="0" destOrd="0" presId="urn:microsoft.com/office/officeart/2018/5/layout/IconCircleLabelList"/>
    <dgm:cxn modelId="{A468ED29-EF7A-48F1-8DC9-DB95D4466281}" srcId="{B343D070-8B0D-4B2B-84DC-476A275A8AF8}" destId="{A864A87E-DE02-42F7-9E40-953E060DB7B4}" srcOrd="0" destOrd="0" parTransId="{185A426A-5993-4481-BC3D-B2DE4147D8DF}" sibTransId="{CE36BADE-606B-4F9C-B0FF-C4C91DDD31DD}"/>
    <dgm:cxn modelId="{34D9FE4F-3175-4B03-8A78-E9CE36E798E0}" type="presOf" srcId="{0366AB19-AAFF-4F86-931A-92CA87897EE2}" destId="{AEE4A321-FB0F-4AAE-B9BD-C16C4ED754DF}" srcOrd="0" destOrd="0" presId="urn:microsoft.com/office/officeart/2018/5/layout/IconCircleLabelList"/>
    <dgm:cxn modelId="{DA63FB94-EEAC-44F8-BB54-9CCECB702C81}" srcId="{B343D070-8B0D-4B2B-84DC-476A275A8AF8}" destId="{2F6DD296-665D-4F09-97BB-32B51543B4AD}" srcOrd="2" destOrd="0" parTransId="{3F37C6E5-2AFE-49FA-A9AF-4C017860B60A}" sibTransId="{0C9FD8F3-27F2-46F1-A55E-2B011ABBD492}"/>
    <dgm:cxn modelId="{3B441BC3-252A-4A45-A133-E89986F6B3FD}" type="presOf" srcId="{B343D070-8B0D-4B2B-84DC-476A275A8AF8}" destId="{8D8E4C2D-5137-4453-AB91-15F44C65B654}" srcOrd="0" destOrd="0" presId="urn:microsoft.com/office/officeart/2018/5/layout/IconCircleLabelList"/>
    <dgm:cxn modelId="{E9895EE9-591F-450C-9505-8213EE1C2A2F}" srcId="{B343D070-8B0D-4B2B-84DC-476A275A8AF8}" destId="{0366AB19-AAFF-4F86-931A-92CA87897EE2}" srcOrd="1" destOrd="0" parTransId="{FE87BA38-EC11-4635-8AEF-576EC0BA1F9A}" sibTransId="{8BECAE61-2F8F-46E2-B0CB-BD6D4474C031}"/>
    <dgm:cxn modelId="{EF9E25F2-B27A-46CA-8FCC-A7787EE0B31F}" type="presOf" srcId="{A864A87E-DE02-42F7-9E40-953E060DB7B4}" destId="{0FECFF70-6E7A-491E-BB43-27458ED870B3}" srcOrd="0" destOrd="0" presId="urn:microsoft.com/office/officeart/2018/5/layout/IconCircleLabelList"/>
    <dgm:cxn modelId="{65A5D47A-04C1-42B7-B978-5EE106369E6C}" type="presParOf" srcId="{8D8E4C2D-5137-4453-AB91-15F44C65B654}" destId="{395EF74B-3672-4844-BA95-DE3A0CAE5918}" srcOrd="0" destOrd="0" presId="urn:microsoft.com/office/officeart/2018/5/layout/IconCircleLabelList"/>
    <dgm:cxn modelId="{E02CFD9F-52AA-430D-9697-97D761DA0CF8}" type="presParOf" srcId="{395EF74B-3672-4844-BA95-DE3A0CAE5918}" destId="{9107C2F7-DDEF-4DC6-9D0E-01164C278008}" srcOrd="0" destOrd="0" presId="urn:microsoft.com/office/officeart/2018/5/layout/IconCircleLabelList"/>
    <dgm:cxn modelId="{DCF11578-470B-4098-BC1B-B7227D4038DB}" type="presParOf" srcId="{395EF74B-3672-4844-BA95-DE3A0CAE5918}" destId="{FEE69BD8-1245-455A-9D63-DDAD97D6004F}" srcOrd="1" destOrd="0" presId="urn:microsoft.com/office/officeart/2018/5/layout/IconCircleLabelList"/>
    <dgm:cxn modelId="{3808A9F6-8BA8-4132-96F8-62A4951FA71B}" type="presParOf" srcId="{395EF74B-3672-4844-BA95-DE3A0CAE5918}" destId="{33CC0B6E-D6E0-4636-88C3-5F8B1F7A2787}" srcOrd="2" destOrd="0" presId="urn:microsoft.com/office/officeart/2018/5/layout/IconCircleLabelList"/>
    <dgm:cxn modelId="{DC300253-3F51-4D19-B5C8-1DD9BA91C2F3}" type="presParOf" srcId="{395EF74B-3672-4844-BA95-DE3A0CAE5918}" destId="{0FECFF70-6E7A-491E-BB43-27458ED870B3}" srcOrd="3" destOrd="0" presId="urn:microsoft.com/office/officeart/2018/5/layout/IconCircleLabelList"/>
    <dgm:cxn modelId="{065E23D0-8E1C-4404-92E2-0A017E2EF506}" type="presParOf" srcId="{8D8E4C2D-5137-4453-AB91-15F44C65B654}" destId="{D9D93BC5-1399-4E4F-84CD-6D86321AE85E}" srcOrd="1" destOrd="0" presId="urn:microsoft.com/office/officeart/2018/5/layout/IconCircleLabelList"/>
    <dgm:cxn modelId="{864448C4-D0FB-49AB-AF75-81F7A118E9E8}" type="presParOf" srcId="{8D8E4C2D-5137-4453-AB91-15F44C65B654}" destId="{47453DBE-2DF6-4A25-9EDF-B191498AAEB3}" srcOrd="2" destOrd="0" presId="urn:microsoft.com/office/officeart/2018/5/layout/IconCircleLabelList"/>
    <dgm:cxn modelId="{7F49206B-A498-40CF-B0FB-704817716405}" type="presParOf" srcId="{47453DBE-2DF6-4A25-9EDF-B191498AAEB3}" destId="{ECC8116B-D3C2-4DED-A406-3C5EE83A43F6}" srcOrd="0" destOrd="0" presId="urn:microsoft.com/office/officeart/2018/5/layout/IconCircleLabelList"/>
    <dgm:cxn modelId="{3C6C5E12-B2F5-48DD-BE75-B722FE32A80D}" type="presParOf" srcId="{47453DBE-2DF6-4A25-9EDF-B191498AAEB3}" destId="{5C0D5BFC-FF84-44BD-944A-4B7C6F0E7DE3}" srcOrd="1" destOrd="0" presId="urn:microsoft.com/office/officeart/2018/5/layout/IconCircleLabelList"/>
    <dgm:cxn modelId="{8AE20E87-8989-471D-9B08-E8C0879BA7C4}" type="presParOf" srcId="{47453DBE-2DF6-4A25-9EDF-B191498AAEB3}" destId="{293F1242-A712-4B44-99AE-4D4D75C0AF44}" srcOrd="2" destOrd="0" presId="urn:microsoft.com/office/officeart/2018/5/layout/IconCircleLabelList"/>
    <dgm:cxn modelId="{8DA3EAB0-6DFA-4B6C-A462-C34275C456ED}" type="presParOf" srcId="{47453DBE-2DF6-4A25-9EDF-B191498AAEB3}" destId="{AEE4A321-FB0F-4AAE-B9BD-C16C4ED754DF}" srcOrd="3" destOrd="0" presId="urn:microsoft.com/office/officeart/2018/5/layout/IconCircleLabelList"/>
    <dgm:cxn modelId="{17796A48-39EC-4C80-A7FE-3DA3830EC98D}" type="presParOf" srcId="{8D8E4C2D-5137-4453-AB91-15F44C65B654}" destId="{527745FE-2578-4D41-A192-8375A605E914}" srcOrd="3" destOrd="0" presId="urn:microsoft.com/office/officeart/2018/5/layout/IconCircleLabelList"/>
    <dgm:cxn modelId="{DDE8419F-8726-4397-A4A6-5B6E51DB97C6}" type="presParOf" srcId="{8D8E4C2D-5137-4453-AB91-15F44C65B654}" destId="{5558A88A-87F3-4A3B-BCA3-338F27D3FA71}" srcOrd="4" destOrd="0" presId="urn:microsoft.com/office/officeart/2018/5/layout/IconCircleLabelList"/>
    <dgm:cxn modelId="{EFD09ACF-7F19-4C2C-95B1-8EBF37A58B7F}" type="presParOf" srcId="{5558A88A-87F3-4A3B-BCA3-338F27D3FA71}" destId="{7EF762E9-DBC1-4F20-B3A6-DD641EEA2647}" srcOrd="0" destOrd="0" presId="urn:microsoft.com/office/officeart/2018/5/layout/IconCircleLabelList"/>
    <dgm:cxn modelId="{13FCF735-608B-42C9-84CF-99A100C622EA}" type="presParOf" srcId="{5558A88A-87F3-4A3B-BCA3-338F27D3FA71}" destId="{11D10F5E-BBE0-409D-B275-EC9ABE312AB4}" srcOrd="1" destOrd="0" presId="urn:microsoft.com/office/officeart/2018/5/layout/IconCircleLabelList"/>
    <dgm:cxn modelId="{B5A882E6-2930-4E97-8ADC-CF473F8F970A}" type="presParOf" srcId="{5558A88A-87F3-4A3B-BCA3-338F27D3FA71}" destId="{83F8AA7B-0AB0-40EC-89F9-DDEC3CD1BCE0}" srcOrd="2" destOrd="0" presId="urn:microsoft.com/office/officeart/2018/5/layout/IconCircleLabelList"/>
    <dgm:cxn modelId="{DBC0A9DF-2158-4713-BB4F-6958591EF1CD}" type="presParOf" srcId="{5558A88A-87F3-4A3B-BCA3-338F27D3FA71}" destId="{E462A03F-9BC4-4146-88E2-1ADA137962E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9ACF94-3B1D-4703-9666-2E94338839F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C6A01FA-B053-43FF-9CE4-92CBBE850C5B}">
      <dgm:prSet/>
      <dgm:spPr/>
      <dgm:t>
        <a:bodyPr/>
        <a:lstStyle/>
        <a:p>
          <a:r>
            <a:rPr lang="en-US"/>
            <a:t>T</a:t>
          </a:r>
          <a:r>
            <a:rPr lang="en-US" b="0" i="0"/>
            <a:t>he best way to protect yourself from XBB.1.5 subvariant of Omicron is to get vaccinated and stay up to date on COVID-19 vaccines.</a:t>
          </a:r>
          <a:endParaRPr lang="en-US"/>
        </a:p>
      </dgm:t>
    </dgm:pt>
    <dgm:pt modelId="{D3DDD2CC-9116-41EB-8C16-A6AC85BA2DBC}" type="parTrans" cxnId="{B9004CB8-8163-4DC7-9B59-A6C76E4DB2C4}">
      <dgm:prSet/>
      <dgm:spPr/>
      <dgm:t>
        <a:bodyPr/>
        <a:lstStyle/>
        <a:p>
          <a:endParaRPr lang="en-US"/>
        </a:p>
      </dgm:t>
    </dgm:pt>
    <dgm:pt modelId="{9E93B701-EFEB-4ADF-ACBA-BF792CE52A45}" type="sibTrans" cxnId="{B9004CB8-8163-4DC7-9B59-A6C76E4DB2C4}">
      <dgm:prSet/>
      <dgm:spPr/>
      <dgm:t>
        <a:bodyPr/>
        <a:lstStyle/>
        <a:p>
          <a:endParaRPr lang="en-US"/>
        </a:p>
      </dgm:t>
    </dgm:pt>
    <dgm:pt modelId="{D1EF0880-F1BC-43FF-BABF-0CA89D1BD361}">
      <dgm:prSet/>
      <dgm:spPr/>
      <dgm:t>
        <a:bodyPr/>
        <a:lstStyle/>
        <a:p>
          <a:r>
            <a:rPr lang="en-US"/>
            <a:t>I</a:t>
          </a:r>
          <a:r>
            <a:rPr lang="en-US" b="0" i="0"/>
            <a:t>mportant to assess your risk level and keep that top of mind. If you will be around others in an indoor setting, consider wearing a mask. But not just any mask will do. It is important to </a:t>
          </a:r>
          <a:r>
            <a:rPr lang="en-US" b="0" i="0" u="sng">
              <a:hlinkClick xmlns:r="http://schemas.openxmlformats.org/officeDocument/2006/relationships" r:id="rId1"/>
            </a:rPr>
            <a:t>wear an N95 or KN95 mask</a:t>
          </a:r>
          <a:r>
            <a:rPr lang="en-US" b="0" i="0"/>
            <a:t> for the best protection.</a:t>
          </a:r>
          <a:endParaRPr lang="en-US"/>
        </a:p>
      </dgm:t>
    </dgm:pt>
    <dgm:pt modelId="{3C5FA899-244A-4E1F-A4CA-3791135E35D8}" type="parTrans" cxnId="{AB1B4758-75FD-4499-88D7-B8A91A44FE15}">
      <dgm:prSet/>
      <dgm:spPr/>
      <dgm:t>
        <a:bodyPr/>
        <a:lstStyle/>
        <a:p>
          <a:endParaRPr lang="en-US"/>
        </a:p>
      </dgm:t>
    </dgm:pt>
    <dgm:pt modelId="{40DCDC31-218A-4873-AB80-993A6E1DCB2C}" type="sibTrans" cxnId="{AB1B4758-75FD-4499-88D7-B8A91A44FE15}">
      <dgm:prSet/>
      <dgm:spPr/>
      <dgm:t>
        <a:bodyPr/>
        <a:lstStyle/>
        <a:p>
          <a:endParaRPr lang="en-US"/>
        </a:p>
      </dgm:t>
    </dgm:pt>
    <dgm:pt modelId="{2373955B-EBE3-4DA8-8DA6-FFC27363423C}">
      <dgm:prSet/>
      <dgm:spPr/>
      <dgm:t>
        <a:bodyPr/>
        <a:lstStyle/>
        <a:p>
          <a:r>
            <a:rPr lang="en-US" b="0" i="0"/>
            <a:t>Avoid poorly ventilated spaces and maintain physical distancing from others. And if you feel sick, stay home and get tested to determine the best course of action.</a:t>
          </a:r>
          <a:endParaRPr lang="en-US"/>
        </a:p>
      </dgm:t>
    </dgm:pt>
    <dgm:pt modelId="{05A3823D-0F31-4152-98CA-430C71C14077}" type="parTrans" cxnId="{AC62A1CA-6D8C-4860-B178-FACB6352BD23}">
      <dgm:prSet/>
      <dgm:spPr/>
      <dgm:t>
        <a:bodyPr/>
        <a:lstStyle/>
        <a:p>
          <a:endParaRPr lang="en-US"/>
        </a:p>
      </dgm:t>
    </dgm:pt>
    <dgm:pt modelId="{4B743DC0-740F-4077-8791-9AB276B88906}" type="sibTrans" cxnId="{AC62A1CA-6D8C-4860-B178-FACB6352BD23}">
      <dgm:prSet/>
      <dgm:spPr/>
      <dgm:t>
        <a:bodyPr/>
        <a:lstStyle/>
        <a:p>
          <a:endParaRPr lang="en-US"/>
        </a:p>
      </dgm:t>
    </dgm:pt>
    <dgm:pt modelId="{6C398289-30D1-429B-BB46-E9A013E6C9CB}" type="pres">
      <dgm:prSet presAssocID="{799ACF94-3B1D-4703-9666-2E94338839F0}" presName="linear" presStyleCnt="0">
        <dgm:presLayoutVars>
          <dgm:animLvl val="lvl"/>
          <dgm:resizeHandles val="exact"/>
        </dgm:presLayoutVars>
      </dgm:prSet>
      <dgm:spPr/>
    </dgm:pt>
    <dgm:pt modelId="{85E7DE70-BCA0-455B-B349-547629265FD8}" type="pres">
      <dgm:prSet presAssocID="{5C6A01FA-B053-43FF-9CE4-92CBBE850C5B}" presName="parentText" presStyleLbl="node1" presStyleIdx="0" presStyleCnt="3">
        <dgm:presLayoutVars>
          <dgm:chMax val="0"/>
          <dgm:bulletEnabled val="1"/>
        </dgm:presLayoutVars>
      </dgm:prSet>
      <dgm:spPr/>
    </dgm:pt>
    <dgm:pt modelId="{15D8948E-38EE-44C3-B47B-67EC7517DAC5}" type="pres">
      <dgm:prSet presAssocID="{9E93B701-EFEB-4ADF-ACBA-BF792CE52A45}" presName="spacer" presStyleCnt="0"/>
      <dgm:spPr/>
    </dgm:pt>
    <dgm:pt modelId="{CA41B748-5F41-484E-A008-E22E1C49DB2E}" type="pres">
      <dgm:prSet presAssocID="{D1EF0880-F1BC-43FF-BABF-0CA89D1BD361}" presName="parentText" presStyleLbl="node1" presStyleIdx="1" presStyleCnt="3">
        <dgm:presLayoutVars>
          <dgm:chMax val="0"/>
          <dgm:bulletEnabled val="1"/>
        </dgm:presLayoutVars>
      </dgm:prSet>
      <dgm:spPr/>
    </dgm:pt>
    <dgm:pt modelId="{1B150577-153D-4CC4-A2AD-42C5ACE544C5}" type="pres">
      <dgm:prSet presAssocID="{40DCDC31-218A-4873-AB80-993A6E1DCB2C}" presName="spacer" presStyleCnt="0"/>
      <dgm:spPr/>
    </dgm:pt>
    <dgm:pt modelId="{3119B4B9-221D-47E7-B433-8AE42C4888CB}" type="pres">
      <dgm:prSet presAssocID="{2373955B-EBE3-4DA8-8DA6-FFC27363423C}" presName="parentText" presStyleLbl="node1" presStyleIdx="2" presStyleCnt="3">
        <dgm:presLayoutVars>
          <dgm:chMax val="0"/>
          <dgm:bulletEnabled val="1"/>
        </dgm:presLayoutVars>
      </dgm:prSet>
      <dgm:spPr/>
    </dgm:pt>
  </dgm:ptLst>
  <dgm:cxnLst>
    <dgm:cxn modelId="{EE8A3A1C-0CB2-4C1D-983F-C9E1F8DD78D9}" type="presOf" srcId="{5C6A01FA-B053-43FF-9CE4-92CBBE850C5B}" destId="{85E7DE70-BCA0-455B-B349-547629265FD8}" srcOrd="0" destOrd="0" presId="urn:microsoft.com/office/officeart/2005/8/layout/vList2"/>
    <dgm:cxn modelId="{359C7F38-8D74-4206-AF96-6CBFDCD4E690}" type="presOf" srcId="{799ACF94-3B1D-4703-9666-2E94338839F0}" destId="{6C398289-30D1-429B-BB46-E9A013E6C9CB}" srcOrd="0" destOrd="0" presId="urn:microsoft.com/office/officeart/2005/8/layout/vList2"/>
    <dgm:cxn modelId="{AB1B4758-75FD-4499-88D7-B8A91A44FE15}" srcId="{799ACF94-3B1D-4703-9666-2E94338839F0}" destId="{D1EF0880-F1BC-43FF-BABF-0CA89D1BD361}" srcOrd="1" destOrd="0" parTransId="{3C5FA899-244A-4E1F-A4CA-3791135E35D8}" sibTransId="{40DCDC31-218A-4873-AB80-993A6E1DCB2C}"/>
    <dgm:cxn modelId="{B9004CB8-8163-4DC7-9B59-A6C76E4DB2C4}" srcId="{799ACF94-3B1D-4703-9666-2E94338839F0}" destId="{5C6A01FA-B053-43FF-9CE4-92CBBE850C5B}" srcOrd="0" destOrd="0" parTransId="{D3DDD2CC-9116-41EB-8C16-A6AC85BA2DBC}" sibTransId="{9E93B701-EFEB-4ADF-ACBA-BF792CE52A45}"/>
    <dgm:cxn modelId="{AC62A1CA-6D8C-4860-B178-FACB6352BD23}" srcId="{799ACF94-3B1D-4703-9666-2E94338839F0}" destId="{2373955B-EBE3-4DA8-8DA6-FFC27363423C}" srcOrd="2" destOrd="0" parTransId="{05A3823D-0F31-4152-98CA-430C71C14077}" sibTransId="{4B743DC0-740F-4077-8791-9AB276B88906}"/>
    <dgm:cxn modelId="{3B65CCCF-5841-45ED-9954-4961FEC592A7}" type="presOf" srcId="{D1EF0880-F1BC-43FF-BABF-0CA89D1BD361}" destId="{CA41B748-5F41-484E-A008-E22E1C49DB2E}" srcOrd="0" destOrd="0" presId="urn:microsoft.com/office/officeart/2005/8/layout/vList2"/>
    <dgm:cxn modelId="{F206BFD8-EBF0-4427-99B0-71F4215D1245}" type="presOf" srcId="{2373955B-EBE3-4DA8-8DA6-FFC27363423C}" destId="{3119B4B9-221D-47E7-B433-8AE42C4888CB}" srcOrd="0" destOrd="0" presId="urn:microsoft.com/office/officeart/2005/8/layout/vList2"/>
    <dgm:cxn modelId="{EA24B300-8EF3-434E-B264-6A3BDBD80B85}" type="presParOf" srcId="{6C398289-30D1-429B-BB46-E9A013E6C9CB}" destId="{85E7DE70-BCA0-455B-B349-547629265FD8}" srcOrd="0" destOrd="0" presId="urn:microsoft.com/office/officeart/2005/8/layout/vList2"/>
    <dgm:cxn modelId="{828CD539-2241-4A10-80E4-923AABE39AC1}" type="presParOf" srcId="{6C398289-30D1-429B-BB46-E9A013E6C9CB}" destId="{15D8948E-38EE-44C3-B47B-67EC7517DAC5}" srcOrd="1" destOrd="0" presId="urn:microsoft.com/office/officeart/2005/8/layout/vList2"/>
    <dgm:cxn modelId="{8C7E5679-0379-4A75-BCEB-B0D126BF6069}" type="presParOf" srcId="{6C398289-30D1-429B-BB46-E9A013E6C9CB}" destId="{CA41B748-5F41-484E-A008-E22E1C49DB2E}" srcOrd="2" destOrd="0" presId="urn:microsoft.com/office/officeart/2005/8/layout/vList2"/>
    <dgm:cxn modelId="{8598ABD5-DA7A-4D26-87D0-15A70CC42758}" type="presParOf" srcId="{6C398289-30D1-429B-BB46-E9A013E6C9CB}" destId="{1B150577-153D-4CC4-A2AD-42C5ACE544C5}" srcOrd="3" destOrd="0" presId="urn:microsoft.com/office/officeart/2005/8/layout/vList2"/>
    <dgm:cxn modelId="{CE21859F-78FE-49E5-B65E-F6E2FE5C1F30}" type="presParOf" srcId="{6C398289-30D1-429B-BB46-E9A013E6C9CB}" destId="{3119B4B9-221D-47E7-B433-8AE42C4888C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27AE4-485A-4257-9016-D2646E9EE94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18A80E9-EC8C-4FB8-83FA-7862FC4947AA}">
      <dgm:prSet/>
      <dgm:spPr/>
      <dgm:t>
        <a:bodyPr/>
        <a:lstStyle/>
        <a:p>
          <a:r>
            <a:rPr lang="en-US" b="0" i="0"/>
            <a:t>Klebsiella is a bacteria that can lead to infections in hospital settings.</a:t>
          </a:r>
          <a:endParaRPr lang="en-US"/>
        </a:p>
      </dgm:t>
    </dgm:pt>
    <dgm:pt modelId="{F9530D1F-8150-43AA-9056-7A1E4529CFA6}" type="parTrans" cxnId="{805816DD-089F-44D8-BD57-1F3DBE419014}">
      <dgm:prSet/>
      <dgm:spPr/>
      <dgm:t>
        <a:bodyPr/>
        <a:lstStyle/>
        <a:p>
          <a:endParaRPr lang="en-US"/>
        </a:p>
      </dgm:t>
    </dgm:pt>
    <dgm:pt modelId="{CEAC631E-8193-4131-97AD-F6DA517228DE}" type="sibTrans" cxnId="{805816DD-089F-44D8-BD57-1F3DBE419014}">
      <dgm:prSet/>
      <dgm:spPr/>
      <dgm:t>
        <a:bodyPr/>
        <a:lstStyle/>
        <a:p>
          <a:endParaRPr lang="en-US"/>
        </a:p>
      </dgm:t>
    </dgm:pt>
    <dgm:pt modelId="{13927BE6-755E-45EC-816D-803FDF62025F}">
      <dgm:prSet/>
      <dgm:spPr/>
      <dgm:t>
        <a:bodyPr/>
        <a:lstStyle/>
        <a:p>
          <a:r>
            <a:rPr lang="en-US" b="0" i="0"/>
            <a:t>common bacteria that can be part of the normal bacteria living in our bodies, including in our intestines. However, sometimes the bacteria can enter a part of the body where it is not normally found and can cause infections such as urinary tract infections, surgical site infections, and pneumonia.</a:t>
          </a:r>
          <a:endParaRPr lang="en-US"/>
        </a:p>
      </dgm:t>
    </dgm:pt>
    <dgm:pt modelId="{5014CE5E-087E-452A-B729-F440B3BD9709}" type="parTrans" cxnId="{42FF82F1-E0F0-4197-97E0-5AA059E61B99}">
      <dgm:prSet/>
      <dgm:spPr/>
      <dgm:t>
        <a:bodyPr/>
        <a:lstStyle/>
        <a:p>
          <a:endParaRPr lang="en-US"/>
        </a:p>
      </dgm:t>
    </dgm:pt>
    <dgm:pt modelId="{4790A532-E324-44F3-A838-A5B49A997EEC}" type="sibTrans" cxnId="{42FF82F1-E0F0-4197-97E0-5AA059E61B99}">
      <dgm:prSet/>
      <dgm:spPr/>
      <dgm:t>
        <a:bodyPr/>
        <a:lstStyle/>
        <a:p>
          <a:endParaRPr lang="en-US"/>
        </a:p>
      </dgm:t>
    </dgm:pt>
    <dgm:pt modelId="{023750BE-57CE-463B-96F1-15DB2BEE9615}" type="pres">
      <dgm:prSet presAssocID="{98A27AE4-485A-4257-9016-D2646E9EE941}" presName="linear" presStyleCnt="0">
        <dgm:presLayoutVars>
          <dgm:animLvl val="lvl"/>
          <dgm:resizeHandles val="exact"/>
        </dgm:presLayoutVars>
      </dgm:prSet>
      <dgm:spPr/>
    </dgm:pt>
    <dgm:pt modelId="{1646F2C8-EA58-4568-BCBA-CF70E324304B}" type="pres">
      <dgm:prSet presAssocID="{918A80E9-EC8C-4FB8-83FA-7862FC4947AA}" presName="parentText" presStyleLbl="node1" presStyleIdx="0" presStyleCnt="2">
        <dgm:presLayoutVars>
          <dgm:chMax val="0"/>
          <dgm:bulletEnabled val="1"/>
        </dgm:presLayoutVars>
      </dgm:prSet>
      <dgm:spPr/>
    </dgm:pt>
    <dgm:pt modelId="{8896FA66-130D-45F4-B74F-6ACE524A60D2}" type="pres">
      <dgm:prSet presAssocID="{CEAC631E-8193-4131-97AD-F6DA517228DE}" presName="spacer" presStyleCnt="0"/>
      <dgm:spPr/>
    </dgm:pt>
    <dgm:pt modelId="{912EA18B-32A4-459F-A97B-981B38BF06B2}" type="pres">
      <dgm:prSet presAssocID="{13927BE6-755E-45EC-816D-803FDF62025F}" presName="parentText" presStyleLbl="node1" presStyleIdx="1" presStyleCnt="2">
        <dgm:presLayoutVars>
          <dgm:chMax val="0"/>
          <dgm:bulletEnabled val="1"/>
        </dgm:presLayoutVars>
      </dgm:prSet>
      <dgm:spPr/>
    </dgm:pt>
  </dgm:ptLst>
  <dgm:cxnLst>
    <dgm:cxn modelId="{678614AF-D99B-42D7-9BCA-74AD104266FD}" type="presOf" srcId="{13927BE6-755E-45EC-816D-803FDF62025F}" destId="{912EA18B-32A4-459F-A97B-981B38BF06B2}" srcOrd="0" destOrd="0" presId="urn:microsoft.com/office/officeart/2005/8/layout/vList2"/>
    <dgm:cxn modelId="{9AB76FC5-0A53-46FB-8A70-FB1626145572}" type="presOf" srcId="{98A27AE4-485A-4257-9016-D2646E9EE941}" destId="{023750BE-57CE-463B-96F1-15DB2BEE9615}" srcOrd="0" destOrd="0" presId="urn:microsoft.com/office/officeart/2005/8/layout/vList2"/>
    <dgm:cxn modelId="{805816DD-089F-44D8-BD57-1F3DBE419014}" srcId="{98A27AE4-485A-4257-9016-D2646E9EE941}" destId="{918A80E9-EC8C-4FB8-83FA-7862FC4947AA}" srcOrd="0" destOrd="0" parTransId="{F9530D1F-8150-43AA-9056-7A1E4529CFA6}" sibTransId="{CEAC631E-8193-4131-97AD-F6DA517228DE}"/>
    <dgm:cxn modelId="{AEF28BE4-A356-457F-B299-A919D4E83016}" type="presOf" srcId="{918A80E9-EC8C-4FB8-83FA-7862FC4947AA}" destId="{1646F2C8-EA58-4568-BCBA-CF70E324304B}" srcOrd="0" destOrd="0" presId="urn:microsoft.com/office/officeart/2005/8/layout/vList2"/>
    <dgm:cxn modelId="{42FF82F1-E0F0-4197-97E0-5AA059E61B99}" srcId="{98A27AE4-485A-4257-9016-D2646E9EE941}" destId="{13927BE6-755E-45EC-816D-803FDF62025F}" srcOrd="1" destOrd="0" parTransId="{5014CE5E-087E-452A-B729-F440B3BD9709}" sibTransId="{4790A532-E324-44F3-A838-A5B49A997EEC}"/>
    <dgm:cxn modelId="{DD27DAA2-E84E-43FF-B8DF-F5E3F9C30825}" type="presParOf" srcId="{023750BE-57CE-463B-96F1-15DB2BEE9615}" destId="{1646F2C8-EA58-4568-BCBA-CF70E324304B}" srcOrd="0" destOrd="0" presId="urn:microsoft.com/office/officeart/2005/8/layout/vList2"/>
    <dgm:cxn modelId="{A33D14CA-1516-4E84-8484-D9141CC07727}" type="presParOf" srcId="{023750BE-57CE-463B-96F1-15DB2BEE9615}" destId="{8896FA66-130D-45F4-B74F-6ACE524A60D2}" srcOrd="1" destOrd="0" presId="urn:microsoft.com/office/officeart/2005/8/layout/vList2"/>
    <dgm:cxn modelId="{A3C197D3-7668-4484-82AE-1BFA763EC543}" type="presParOf" srcId="{023750BE-57CE-463B-96F1-15DB2BEE9615}" destId="{912EA18B-32A4-459F-A97B-981B38BF06B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7C2F7-DDEF-4DC6-9D0E-01164C278008}">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69BD8-1245-455A-9D63-DDAD97D6004F}">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ECFF70-6E7A-491E-BB43-27458ED870B3}">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Public Health receives data from people who seek out testing.</a:t>
          </a:r>
        </a:p>
      </dsp:txBody>
      <dsp:txXfrm>
        <a:off x="93445" y="3018902"/>
        <a:ext cx="3206250" cy="720000"/>
      </dsp:txXfrm>
    </dsp:sp>
    <dsp:sp modelId="{ECC8116B-D3C2-4DED-A406-3C5EE83A43F6}">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D5BFC-FF84-44BD-944A-4B7C6F0E7DE3}">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E4A321-FB0F-4AAE-B9BD-C16C4ED754DF}">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Case counts become less reliable.</a:t>
          </a:r>
        </a:p>
      </dsp:txBody>
      <dsp:txXfrm>
        <a:off x="3860789" y="3018902"/>
        <a:ext cx="3206250" cy="720000"/>
      </dsp:txXfrm>
    </dsp:sp>
    <dsp:sp modelId="{7EF762E9-DBC1-4F20-B3A6-DD641EEA2647}">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10F5E-BBE0-409D-B275-EC9ABE312AB4}">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62A03F-9BC4-4146-88E2-1ADA137962E4}">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We turn to hospitalizations and death data for disease burden</a:t>
          </a:r>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7DE70-BCA0-455B-B349-547629265FD8}">
      <dsp:nvSpPr>
        <dsp:cNvPr id="0" name=""/>
        <dsp:cNvSpPr/>
      </dsp:nvSpPr>
      <dsp:spPr>
        <a:xfrm>
          <a:off x="0" y="117087"/>
          <a:ext cx="6263640" cy="17184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a:t>
          </a:r>
          <a:r>
            <a:rPr lang="en-US" sz="2000" b="0" i="0" kern="1200"/>
            <a:t>he best way to protect yourself from XBB.1.5 subvariant of Omicron is to get vaccinated and stay up to date on COVID-19 vaccines.</a:t>
          </a:r>
          <a:endParaRPr lang="en-US" sz="2000" kern="1200"/>
        </a:p>
      </dsp:txBody>
      <dsp:txXfrm>
        <a:off x="83887" y="200974"/>
        <a:ext cx="6095866" cy="1550663"/>
      </dsp:txXfrm>
    </dsp:sp>
    <dsp:sp modelId="{CA41B748-5F41-484E-A008-E22E1C49DB2E}">
      <dsp:nvSpPr>
        <dsp:cNvPr id="0" name=""/>
        <dsp:cNvSpPr/>
      </dsp:nvSpPr>
      <dsp:spPr>
        <a:xfrm>
          <a:off x="0" y="1893125"/>
          <a:ext cx="6263640" cy="17184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a:t>
          </a:r>
          <a:r>
            <a:rPr lang="en-US" sz="2000" b="0" i="0" kern="1200"/>
            <a:t>mportant to assess your risk level and keep that top of mind. If you will be around others in an indoor setting, consider wearing a mask. But not just any mask will do. It is important to </a:t>
          </a:r>
          <a:r>
            <a:rPr lang="en-US" sz="2000" b="0" i="0" u="sng" kern="1200">
              <a:hlinkClick xmlns:r="http://schemas.openxmlformats.org/officeDocument/2006/relationships" r:id="rId1"/>
            </a:rPr>
            <a:t>wear an N95 or KN95 mask</a:t>
          </a:r>
          <a:r>
            <a:rPr lang="en-US" sz="2000" b="0" i="0" kern="1200"/>
            <a:t> for the best protection.</a:t>
          </a:r>
          <a:endParaRPr lang="en-US" sz="2000" kern="1200"/>
        </a:p>
      </dsp:txBody>
      <dsp:txXfrm>
        <a:off x="83887" y="1977012"/>
        <a:ext cx="6095866" cy="1550663"/>
      </dsp:txXfrm>
    </dsp:sp>
    <dsp:sp modelId="{3119B4B9-221D-47E7-B433-8AE42C4888CB}">
      <dsp:nvSpPr>
        <dsp:cNvPr id="0" name=""/>
        <dsp:cNvSpPr/>
      </dsp:nvSpPr>
      <dsp:spPr>
        <a:xfrm>
          <a:off x="0" y="3669162"/>
          <a:ext cx="6263640" cy="17184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Avoid poorly ventilated spaces and maintain physical distancing from others. And if you feel sick, stay home and get tested to determine the best course of action.</a:t>
          </a:r>
          <a:endParaRPr lang="en-US" sz="2000" kern="1200"/>
        </a:p>
      </dsp:txBody>
      <dsp:txXfrm>
        <a:off x="83887" y="3753049"/>
        <a:ext cx="6095866" cy="1550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6F2C8-EA58-4568-BCBA-CF70E324304B}">
      <dsp:nvSpPr>
        <dsp:cNvPr id="0" name=""/>
        <dsp:cNvSpPr/>
      </dsp:nvSpPr>
      <dsp:spPr>
        <a:xfrm>
          <a:off x="0" y="36159"/>
          <a:ext cx="6364224" cy="26876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Klebsiella is a bacteria that can lead to infections in hospital settings.</a:t>
          </a:r>
          <a:endParaRPr lang="en-US" sz="2300" kern="1200"/>
        </a:p>
      </dsp:txBody>
      <dsp:txXfrm>
        <a:off x="131200" y="167359"/>
        <a:ext cx="6101824" cy="2425236"/>
      </dsp:txXfrm>
    </dsp:sp>
    <dsp:sp modelId="{912EA18B-32A4-459F-A97B-981B38BF06B2}">
      <dsp:nvSpPr>
        <dsp:cNvPr id="0" name=""/>
        <dsp:cNvSpPr/>
      </dsp:nvSpPr>
      <dsp:spPr>
        <a:xfrm>
          <a:off x="0" y="2790036"/>
          <a:ext cx="6364224" cy="268763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common bacteria that can be part of the normal bacteria living in our bodies, including in our intestines. However, sometimes the bacteria can enter a part of the body where it is not normally found and can cause infections such as urinary tract infections, surgical site infections, and pneumonia.</a:t>
          </a:r>
          <a:endParaRPr lang="en-US" sz="2300" kern="1200"/>
        </a:p>
      </dsp:txBody>
      <dsp:txXfrm>
        <a:off x="131200" y="2921236"/>
        <a:ext cx="6101824" cy="242523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23AD5-EB8E-4F10-8E07-81F83EC35328}"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72C04-00FD-45A0-AADE-FD9E775BAA79}" type="slidenum">
              <a:rPr lang="en-US" smtClean="0"/>
              <a:t>‹#›</a:t>
            </a:fld>
            <a:endParaRPr lang="en-US"/>
          </a:p>
        </p:txBody>
      </p:sp>
    </p:spTree>
    <p:extLst>
      <p:ext uri="{BB962C8B-B14F-4D97-AF65-F5344CB8AC3E}">
        <p14:creationId xmlns:p14="http://schemas.microsoft.com/office/powerpoint/2010/main" val="325031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4886-969A-4AE8-B316-6B6A093C6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EAA6BA-2C37-4F80-9B5F-7D3C572FF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9F233B-A78B-4058-AB36-D0A9280C92C1}"/>
              </a:ext>
            </a:extLst>
          </p:cNvPr>
          <p:cNvSpPr>
            <a:spLocks noGrp="1"/>
          </p:cNvSpPr>
          <p:nvPr>
            <p:ph type="dt" sz="half" idx="10"/>
          </p:nvPr>
        </p:nvSpPr>
        <p:spPr/>
        <p:txBody>
          <a:bodyPr/>
          <a:lstStyle/>
          <a:p>
            <a:fld id="{77BCAA24-C706-464A-BE80-B463F1497677}" type="datetimeFigureOut">
              <a:rPr lang="en-US" smtClean="0"/>
              <a:t>5/3/2023</a:t>
            </a:fld>
            <a:endParaRPr lang="en-US"/>
          </a:p>
        </p:txBody>
      </p:sp>
      <p:sp>
        <p:nvSpPr>
          <p:cNvPr id="5" name="Footer Placeholder 4">
            <a:extLst>
              <a:ext uri="{FF2B5EF4-FFF2-40B4-BE49-F238E27FC236}">
                <a16:creationId xmlns:a16="http://schemas.microsoft.com/office/drawing/2014/main" id="{616B3F59-4D8C-4FF4-87CD-368BD91A6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1381E-DBFD-44B2-8574-47F9D89A2341}"/>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54573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273C-5FE1-4D3A-8726-9775314144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0581F-0CBD-4DB8-ADDD-48BCB917D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AE120-CC90-4BD0-A616-769B73B93A08}"/>
              </a:ext>
            </a:extLst>
          </p:cNvPr>
          <p:cNvSpPr>
            <a:spLocks noGrp="1"/>
          </p:cNvSpPr>
          <p:nvPr>
            <p:ph type="dt" sz="half" idx="10"/>
          </p:nvPr>
        </p:nvSpPr>
        <p:spPr/>
        <p:txBody>
          <a:bodyPr/>
          <a:lstStyle/>
          <a:p>
            <a:fld id="{77BCAA24-C706-464A-BE80-B463F1497677}" type="datetimeFigureOut">
              <a:rPr lang="en-US" smtClean="0"/>
              <a:t>5/3/2023</a:t>
            </a:fld>
            <a:endParaRPr lang="en-US"/>
          </a:p>
        </p:txBody>
      </p:sp>
      <p:sp>
        <p:nvSpPr>
          <p:cNvPr id="5" name="Footer Placeholder 4">
            <a:extLst>
              <a:ext uri="{FF2B5EF4-FFF2-40B4-BE49-F238E27FC236}">
                <a16:creationId xmlns:a16="http://schemas.microsoft.com/office/drawing/2014/main" id="{F1EDF340-009B-4770-A3CF-F18135F80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9A22D-F747-4B52-BA08-19949A68327B}"/>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379064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45A90-0589-41DC-BC33-F8069DCB0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8CADA-C51A-4C0B-A7E6-E54E640A66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9AC18-92E2-4664-A5C4-795818C7A05C}"/>
              </a:ext>
            </a:extLst>
          </p:cNvPr>
          <p:cNvSpPr>
            <a:spLocks noGrp="1"/>
          </p:cNvSpPr>
          <p:nvPr>
            <p:ph type="dt" sz="half" idx="10"/>
          </p:nvPr>
        </p:nvSpPr>
        <p:spPr/>
        <p:txBody>
          <a:bodyPr/>
          <a:lstStyle/>
          <a:p>
            <a:fld id="{77BCAA24-C706-464A-BE80-B463F1497677}" type="datetimeFigureOut">
              <a:rPr lang="en-US" smtClean="0"/>
              <a:t>5/3/2023</a:t>
            </a:fld>
            <a:endParaRPr lang="en-US"/>
          </a:p>
        </p:txBody>
      </p:sp>
      <p:sp>
        <p:nvSpPr>
          <p:cNvPr id="5" name="Footer Placeholder 4">
            <a:extLst>
              <a:ext uri="{FF2B5EF4-FFF2-40B4-BE49-F238E27FC236}">
                <a16:creationId xmlns:a16="http://schemas.microsoft.com/office/drawing/2014/main" id="{7F164AE6-93C5-4588-A03C-52C55BDF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D5D7A-C125-4E08-AB7E-EF98AE2193A6}"/>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43615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9F93-8D43-4CD1-906F-D3210C4B1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330EB9-8D9F-478E-984B-7893CF5AC7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D26AE-7418-451C-97B0-5B0B7890A09B}"/>
              </a:ext>
            </a:extLst>
          </p:cNvPr>
          <p:cNvSpPr>
            <a:spLocks noGrp="1"/>
          </p:cNvSpPr>
          <p:nvPr>
            <p:ph type="dt" sz="half" idx="10"/>
          </p:nvPr>
        </p:nvSpPr>
        <p:spPr/>
        <p:txBody>
          <a:bodyPr/>
          <a:lstStyle/>
          <a:p>
            <a:fld id="{77BCAA24-C706-464A-BE80-B463F1497677}" type="datetimeFigureOut">
              <a:rPr lang="en-US" smtClean="0"/>
              <a:t>5/3/2023</a:t>
            </a:fld>
            <a:endParaRPr lang="en-US"/>
          </a:p>
        </p:txBody>
      </p:sp>
      <p:sp>
        <p:nvSpPr>
          <p:cNvPr id="5" name="Footer Placeholder 4">
            <a:extLst>
              <a:ext uri="{FF2B5EF4-FFF2-40B4-BE49-F238E27FC236}">
                <a16:creationId xmlns:a16="http://schemas.microsoft.com/office/drawing/2014/main" id="{65C707A6-E974-48DA-A87D-54916F474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F6748-DD43-4E68-BED9-3B2D3639837F}"/>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13881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15CB-A4F2-42A3-B911-50DA5DFC92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F270D-7619-4A22-9122-85473AF71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2CCC3A-C074-405B-B376-FA36D2C876C4}"/>
              </a:ext>
            </a:extLst>
          </p:cNvPr>
          <p:cNvSpPr>
            <a:spLocks noGrp="1"/>
          </p:cNvSpPr>
          <p:nvPr>
            <p:ph type="dt" sz="half" idx="10"/>
          </p:nvPr>
        </p:nvSpPr>
        <p:spPr/>
        <p:txBody>
          <a:bodyPr/>
          <a:lstStyle/>
          <a:p>
            <a:fld id="{77BCAA24-C706-464A-BE80-B463F1497677}" type="datetimeFigureOut">
              <a:rPr lang="en-US" smtClean="0"/>
              <a:t>5/3/2023</a:t>
            </a:fld>
            <a:endParaRPr lang="en-US"/>
          </a:p>
        </p:txBody>
      </p:sp>
      <p:sp>
        <p:nvSpPr>
          <p:cNvPr id="5" name="Footer Placeholder 4">
            <a:extLst>
              <a:ext uri="{FF2B5EF4-FFF2-40B4-BE49-F238E27FC236}">
                <a16:creationId xmlns:a16="http://schemas.microsoft.com/office/drawing/2014/main" id="{4BB40994-6E67-4E91-A1AA-C0F62A03C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61FE1-13AD-4CAD-B305-2A61335575FE}"/>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1438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0DBD-2C3A-4FB6-B01A-4B01C561A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8CF9C-68E5-48E3-8B7A-ECB9F6A85D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936F24-D080-4339-8D88-4A8692BEC8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023534-94DF-41E2-AEBB-403E44D99164}"/>
              </a:ext>
            </a:extLst>
          </p:cNvPr>
          <p:cNvSpPr>
            <a:spLocks noGrp="1"/>
          </p:cNvSpPr>
          <p:nvPr>
            <p:ph type="dt" sz="half" idx="10"/>
          </p:nvPr>
        </p:nvSpPr>
        <p:spPr/>
        <p:txBody>
          <a:bodyPr/>
          <a:lstStyle/>
          <a:p>
            <a:fld id="{77BCAA24-C706-464A-BE80-B463F1497677}" type="datetimeFigureOut">
              <a:rPr lang="en-US" smtClean="0"/>
              <a:t>5/3/2023</a:t>
            </a:fld>
            <a:endParaRPr lang="en-US"/>
          </a:p>
        </p:txBody>
      </p:sp>
      <p:sp>
        <p:nvSpPr>
          <p:cNvPr id="6" name="Footer Placeholder 5">
            <a:extLst>
              <a:ext uri="{FF2B5EF4-FFF2-40B4-BE49-F238E27FC236}">
                <a16:creationId xmlns:a16="http://schemas.microsoft.com/office/drawing/2014/main" id="{706386B9-A4B0-4831-B371-1DD7773D6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98238-ECD6-4065-91CA-764E215E1948}"/>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48830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AC4A-4C45-4FEA-A86C-6880A7929C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C17C7-6A60-415F-9A4F-F2B1C80D6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D62B8-833A-49DD-AA6B-3ABDC44AC2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59B03F-232B-4623-8C68-CE4023AB6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9BC04A-0AB4-48FE-85CC-66F4465C62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3A6F8A-0FED-4061-A31A-FAA6BB9BD399}"/>
              </a:ext>
            </a:extLst>
          </p:cNvPr>
          <p:cNvSpPr>
            <a:spLocks noGrp="1"/>
          </p:cNvSpPr>
          <p:nvPr>
            <p:ph type="dt" sz="half" idx="10"/>
          </p:nvPr>
        </p:nvSpPr>
        <p:spPr/>
        <p:txBody>
          <a:bodyPr/>
          <a:lstStyle/>
          <a:p>
            <a:fld id="{77BCAA24-C706-464A-BE80-B463F1497677}" type="datetimeFigureOut">
              <a:rPr lang="en-US" smtClean="0"/>
              <a:t>5/3/2023</a:t>
            </a:fld>
            <a:endParaRPr lang="en-US"/>
          </a:p>
        </p:txBody>
      </p:sp>
      <p:sp>
        <p:nvSpPr>
          <p:cNvPr id="8" name="Footer Placeholder 7">
            <a:extLst>
              <a:ext uri="{FF2B5EF4-FFF2-40B4-BE49-F238E27FC236}">
                <a16:creationId xmlns:a16="http://schemas.microsoft.com/office/drawing/2014/main" id="{B8B86D83-4CBF-4D9A-9D33-6432F37A6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44E48E-9743-46D8-954A-1521EACEB80B}"/>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9958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B873-40C6-413B-A1D1-DC5526A5F0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F93B4D-D0C4-4FD8-8263-7E701AFEA3B1}"/>
              </a:ext>
            </a:extLst>
          </p:cNvPr>
          <p:cNvSpPr>
            <a:spLocks noGrp="1"/>
          </p:cNvSpPr>
          <p:nvPr>
            <p:ph type="dt" sz="half" idx="10"/>
          </p:nvPr>
        </p:nvSpPr>
        <p:spPr/>
        <p:txBody>
          <a:bodyPr/>
          <a:lstStyle/>
          <a:p>
            <a:fld id="{77BCAA24-C706-464A-BE80-B463F1497677}" type="datetimeFigureOut">
              <a:rPr lang="en-US" smtClean="0"/>
              <a:t>5/3/2023</a:t>
            </a:fld>
            <a:endParaRPr lang="en-US"/>
          </a:p>
        </p:txBody>
      </p:sp>
      <p:sp>
        <p:nvSpPr>
          <p:cNvPr id="4" name="Footer Placeholder 3">
            <a:extLst>
              <a:ext uri="{FF2B5EF4-FFF2-40B4-BE49-F238E27FC236}">
                <a16:creationId xmlns:a16="http://schemas.microsoft.com/office/drawing/2014/main" id="{E181159C-6419-44E7-A4AD-867B3FBD7F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62DDF-739D-4FD4-9ABA-0B7845EC9294}"/>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28139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AC1F7-7192-4B46-BAD1-410B42003E96}"/>
              </a:ext>
            </a:extLst>
          </p:cNvPr>
          <p:cNvSpPr>
            <a:spLocks noGrp="1"/>
          </p:cNvSpPr>
          <p:nvPr>
            <p:ph type="dt" sz="half" idx="10"/>
          </p:nvPr>
        </p:nvSpPr>
        <p:spPr/>
        <p:txBody>
          <a:bodyPr/>
          <a:lstStyle/>
          <a:p>
            <a:fld id="{77BCAA24-C706-464A-BE80-B463F1497677}" type="datetimeFigureOut">
              <a:rPr lang="en-US" smtClean="0"/>
              <a:t>5/3/2023</a:t>
            </a:fld>
            <a:endParaRPr lang="en-US"/>
          </a:p>
        </p:txBody>
      </p:sp>
      <p:sp>
        <p:nvSpPr>
          <p:cNvPr id="3" name="Footer Placeholder 2">
            <a:extLst>
              <a:ext uri="{FF2B5EF4-FFF2-40B4-BE49-F238E27FC236}">
                <a16:creationId xmlns:a16="http://schemas.microsoft.com/office/drawing/2014/main" id="{30FEA308-00BC-488F-B69E-7FDC0B753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579378-A489-4499-8E62-2758F3A5FAD6}"/>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411327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3101-6749-4D20-91FE-71EBC45D1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B5B6D8-87C3-4BFF-9429-1CC923A4E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73D593-D25E-4E3B-B8FD-512A87DA3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7A8AF-5CD8-4AA0-9737-04568B453E01}"/>
              </a:ext>
            </a:extLst>
          </p:cNvPr>
          <p:cNvSpPr>
            <a:spLocks noGrp="1"/>
          </p:cNvSpPr>
          <p:nvPr>
            <p:ph type="dt" sz="half" idx="10"/>
          </p:nvPr>
        </p:nvSpPr>
        <p:spPr/>
        <p:txBody>
          <a:bodyPr/>
          <a:lstStyle/>
          <a:p>
            <a:fld id="{77BCAA24-C706-464A-BE80-B463F1497677}" type="datetimeFigureOut">
              <a:rPr lang="en-US" smtClean="0"/>
              <a:t>5/3/2023</a:t>
            </a:fld>
            <a:endParaRPr lang="en-US"/>
          </a:p>
        </p:txBody>
      </p:sp>
      <p:sp>
        <p:nvSpPr>
          <p:cNvPr id="6" name="Footer Placeholder 5">
            <a:extLst>
              <a:ext uri="{FF2B5EF4-FFF2-40B4-BE49-F238E27FC236}">
                <a16:creationId xmlns:a16="http://schemas.microsoft.com/office/drawing/2014/main" id="{2C1801B4-F4ED-4751-974F-A8E260D41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BA7A1-2620-4A7E-9F6F-169E46F83A9A}"/>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06157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4C5-23B2-4248-ABAD-805E1EFE3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2A4002-95A0-4BD3-833A-52D82F3BA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68CF07-84C0-41FE-B80C-EC9B7CA7A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7BE3C-D7CF-4A45-A783-7696F6A43639}"/>
              </a:ext>
            </a:extLst>
          </p:cNvPr>
          <p:cNvSpPr>
            <a:spLocks noGrp="1"/>
          </p:cNvSpPr>
          <p:nvPr>
            <p:ph type="dt" sz="half" idx="10"/>
          </p:nvPr>
        </p:nvSpPr>
        <p:spPr/>
        <p:txBody>
          <a:bodyPr/>
          <a:lstStyle/>
          <a:p>
            <a:fld id="{77BCAA24-C706-464A-BE80-B463F1497677}" type="datetimeFigureOut">
              <a:rPr lang="en-US" smtClean="0"/>
              <a:t>5/3/2023</a:t>
            </a:fld>
            <a:endParaRPr lang="en-US"/>
          </a:p>
        </p:txBody>
      </p:sp>
      <p:sp>
        <p:nvSpPr>
          <p:cNvPr id="6" name="Footer Placeholder 5">
            <a:extLst>
              <a:ext uri="{FF2B5EF4-FFF2-40B4-BE49-F238E27FC236}">
                <a16:creationId xmlns:a16="http://schemas.microsoft.com/office/drawing/2014/main" id="{51C6B2EB-288D-42C9-834E-D2648959D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527C4-D2E5-483C-B177-6EB67469297E}"/>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10068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07736-05EF-4486-B7DE-8519B7C5C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8BEB9-2624-4BAD-96A4-AA5074D63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40362-5368-4A5D-A2A7-68A8722EC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CAA24-C706-464A-BE80-B463F1497677}" type="datetimeFigureOut">
              <a:rPr lang="en-US" smtClean="0"/>
              <a:t>5/3/2023</a:t>
            </a:fld>
            <a:endParaRPr lang="en-US"/>
          </a:p>
        </p:txBody>
      </p:sp>
      <p:sp>
        <p:nvSpPr>
          <p:cNvPr id="5" name="Footer Placeholder 4">
            <a:extLst>
              <a:ext uri="{FF2B5EF4-FFF2-40B4-BE49-F238E27FC236}">
                <a16:creationId xmlns:a16="http://schemas.microsoft.com/office/drawing/2014/main" id="{1A896BF2-B733-4D40-84A2-2DD7AE9E4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22B7E5-6648-4811-ACDD-E08065C68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ED236-F3BF-4AB5-ABF7-19F9AAAE00DA}" type="slidenum">
              <a:rPr lang="en-US" smtClean="0"/>
              <a:t>‹#›</a:t>
            </a:fld>
            <a:endParaRPr lang="en-US"/>
          </a:p>
        </p:txBody>
      </p:sp>
    </p:spTree>
    <p:extLst>
      <p:ext uri="{BB962C8B-B14F-4D97-AF65-F5344CB8AC3E}">
        <p14:creationId xmlns:p14="http://schemas.microsoft.com/office/powerpoint/2010/main" val="600890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hyperlink" Target="https://www.lni.wa.gov/safety-health/safety-topics/topics/coronavirus" TargetMode="External"/><Relationship Id="rId2" Type="http://schemas.openxmlformats.org/officeDocument/2006/relationships/hyperlink" Target="https://doh.wa.gov/emergencies/covid-19/healthcare-providers/infection-preven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cc02.safelinks.protection.outlook.com/?url=https%3A%2F%2Fcovid.cdc.gov%2Fcovid-data-tracker%2F%23vaccinations_vacc-people-booster-percent-pop5&amp;data=05%7C01%7Cn-jjeffrey%40kingcounty.gov%7C8e26ca8f173e4a5d1c2408db477b57a1%7Cbae5059a76f049d7999672dfe95d69c7%7C0%7C0%7C638182367322544788%7CUnknown%7CTWFpbGZsb3d8eyJWIjoiMC4wLjAwMDAiLCJQIjoiV2luMzIiLCJBTiI6Ik1haWwiLCJXVCI6Mn0%3D%7C3000%7C%7C%7C&amp;sdata=e2j5LZTt%2Fn3Pf5E%2BYw1YdBnKVo0uDgXJGii5yKqSnlM%3D&amp;reserved=0" TargetMode="External"/><Relationship Id="rId2" Type="http://schemas.openxmlformats.org/officeDocument/2006/relationships/hyperlink" Target="https://kingcounty.gov/depts/health/covid-19/data/vaccination.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hyperlink" Target="https://gcc02.safelinks.protection.outlook.com/?url=https%3A%2F%2Fgoo.gl%2Fmaps%2FRcMaDgiXBko1Lr1X9&amp;data=05%7C01%7Cn-jjeffrey%40kingcounty.gov%7Cba74649b4e834ffeca5308db2a27b8fe%7Cbae5059a76f049d7999672dfe95d69c7%7C0%7C0%7C638150122319586006%7CUnknown%7CTWFpbGZsb3d8eyJWIjoiMC4wLjAwMDAiLCJQIjoiV2luMzIiLCJBTiI6Ik1haWwiLCJXVCI6Mn0%3D%7C3000%7C%7C%7C&amp;sdata=GNHXcMtHfzWfH0DWL5hkqDtpJ5JD8J61fFKnkv7dJ4E%3D&amp;reserved=0" TargetMode="External"/><Relationship Id="rId2" Type="http://schemas.openxmlformats.org/officeDocument/2006/relationships/hyperlink" Target="https://gcc02.safelinks.protection.outlook.com/?url=https%3A%2F%2Fgoo.gl%2Fmaps%2FoUcBbFZSL2DqFUa46&amp;data=05%7C01%7Cn-jjeffrey%40kingcounty.gov%7Cba74649b4e834ffeca5308db2a27b8fe%7Cbae5059a76f049d7999672dfe95d69c7%7C0%7C0%7C638150122319586006%7CUnknown%7CTWFpbGZsb3d8eyJWIjoiMC4wLjAwMDAiLCJQIjoiV2luMzIiLCJBTiI6Ik1haWwiLCJXVCI6Mn0%3D%7C3000%7C%7C%7C&amp;sdata=MPewNLoKwd3cRDexL4IC%2BlI4R9lzGq%2BJ6J4dv3Y5ZFc%3D&amp;reserved=0" TargetMode="External"/><Relationship Id="rId1" Type="http://schemas.openxmlformats.org/officeDocument/2006/relationships/slideLayout" Target="../slideLayouts/slideLayout2.xml"/><Relationship Id="rId5" Type="http://schemas.openxmlformats.org/officeDocument/2006/relationships/hyperlink" Target="https://gcc02.safelinks.protection.outlook.com/?url=https%3A%2F%2Fforms.office.com%2FPages%2FResponsePage.aspx%3Fid%3DmgXluvB210mZlnLf6V1px247TrCeSLVLs6Bej3GoLxVUREY1Q0FFSERFOTJWNzUwV1Q0VlRIR1g1OS4u&amp;data=05%7C01%7Cn-jjeffrey%40kingcounty.gov%7Cba74649b4e834ffeca5308db2a27b8fe%7Cbae5059a76f049d7999672dfe95d69c7%7C0%7C0%7C638150122319586006%7CUnknown%7CTWFpbGZsb3d8eyJWIjoiMC4wLjAwMDAiLCJQIjoiV2luMzIiLCJBTiI6Ik1haWwiLCJXVCI6Mn0%3D%7C3000%7C%7C%7C&amp;sdata=9gDqLwBe7PVKJkVOcH3ungq0Ptjg5c5hP8X%2FH5VCyxs%3D&amp;reserved=0" TargetMode="External"/><Relationship Id="rId4" Type="http://schemas.openxmlformats.org/officeDocument/2006/relationships/hyperlink" Target="https://kingcounty.gov/depts/health/covid-19/testing.aspx#sites"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publichealthinsider.com/2023/04/28/q-a-on-recent-klebsiella-outbreak-at-virginia-mason-medical-center/"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kingcounty.gov/depts/health/child-teen-health/women-infants-children.aspx" TargetMode="External"/><Relationship Id="rId3" Type="http://schemas.openxmlformats.org/officeDocument/2006/relationships/hyperlink" Target="https://kingcounty.gov/depts/health/locations/health-insurance/access-and-outreach/community-health-access-program.aspx" TargetMode="External"/><Relationship Id="rId7" Type="http://schemas.openxmlformats.org/officeDocument/2006/relationships/hyperlink" Target="mailto:SNAP.ProduceMatch@doh.wa.gov" TargetMode="External"/><Relationship Id="rId2" Type="http://schemas.openxmlformats.org/officeDocument/2006/relationships/hyperlink" Target="https://kingcounty.gov/depts/health/locations/health-insurance/access-and-outreach/basic-food-program.aspx" TargetMode="External"/><Relationship Id="rId1" Type="http://schemas.openxmlformats.org/officeDocument/2006/relationships/slideLayout" Target="../slideLayouts/slideLayout2.xml"/><Relationship Id="rId6" Type="http://schemas.openxmlformats.org/officeDocument/2006/relationships/hyperlink" Target="https://doh.wa.gov/you-and-your-family/nutrition-and-physical-activity/healthy-eating/snap-match-programs/snap-produce-match" TargetMode="External"/><Relationship Id="rId5" Type="http://schemas.openxmlformats.org/officeDocument/2006/relationships/hyperlink" Target="mailto:SNAP.MarketMatch@doh.wa.gov" TargetMode="External"/><Relationship Id="rId10" Type="http://schemas.openxmlformats.org/officeDocument/2006/relationships/hyperlink" Target="http://www.communitylivingconnections.org/" TargetMode="External"/><Relationship Id="rId4" Type="http://schemas.openxmlformats.org/officeDocument/2006/relationships/hyperlink" Target="https://doh.wa.gov/you-and-your-family/nutrition-and-physical-activity/healthy-eating/snap-match-programs/snap-market-match" TargetMode="External"/><Relationship Id="rId9" Type="http://schemas.openxmlformats.org/officeDocument/2006/relationships/hyperlink" Target="http://agingkingcounty.org/what-we-do/healthy-aging/#sfmnp"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ublic.tableau.com/app/profile/city.of.seattle.human.services/viz/Covid-19Seattle-AreaEmergencyFoodResources/InfoPage" TargetMode="External"/><Relationship Id="rId2" Type="http://schemas.openxmlformats.org/officeDocument/2006/relationships/hyperlink" Target="https://www.seattlefreshbucks.org/how-it-work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federalregister.gov/documents/2023/01/27/2023-01635/initial-proposals-for-updating-ombs-race-and-ethnicity-statistical-standard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gcc02.safelinks.protection.outlook.com/?url=https%3A%2F%2Fsayyescovidhometest.org%2F&amp;data=05%7C01%7Cn-jjeffrey%40kingcounty.gov%7Cba74649b4e834ffeca5308db2a27b8fe%7Cbae5059a76f049d7999672dfe95d69c7%7C0%7C0%7C638150122319586006%7CUnknown%7CTWFpbGZsb3d8eyJWIjoiMC4wLjAwMDAiLCJQIjoiV2luMzIiLCJBTiI6Ik1haWwiLCJXVCI6Mn0%3D%7C3000%7C%7C%7C&amp;sdata=dBUfnKt2UUpzsgYs8r8t25dCdzaDOlrvTEoPa2c68E8%3D&amp;reserved=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kingcounty.gov/chap" TargetMode="External"/><Relationship Id="rId2" Type="http://schemas.openxmlformats.org/officeDocument/2006/relationships/hyperlink" Target="https://gcc02.safelinks.protection.outlook.com/?url=https%3A%2F%2Fwww.wahealthplanfinder.org%2F&amp;data=05%7C01%7Cn-jjeffrey%40kingcounty.gov%7Cba74649b4e834ffeca5308db2a27b8fe%7Cbae5059a76f049d7999672dfe95d69c7%7C0%7C0%7C638150122319586006%7CUnknown%7CTWFpbGZsb3d8eyJWIjoiMC4wLjAwMDAiLCJQIjoiV2luMzIiLCJBTiI6Ik1haWwiLCJXVCI6Mn0%3D%7C3000%7C%7C%7C&amp;sdata=Mae7%2F3OTRi%2BfJ3QXDkYG621d2A8viFOpxOfqP5ia61I%3D&amp;reserved=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da.gov/media/155051/download" TargetMode="External"/><Relationship Id="rId2" Type="http://schemas.openxmlformats.org/officeDocument/2006/relationships/hyperlink" Target="https://aspr.hhs.gov/COVID-19/Treatments/Pages/Possible-Treatment-Options-for-COVID19.aspx"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doh.wa.gov/sites/default/files/legacy/Documents/1600/coronavirus/Secretary_of_Health_Order_20-03_Statewide_Face_Covering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73DF35-FFA1-4030-BA72-A7FE74F843B2}"/>
              </a:ext>
            </a:extLst>
          </p:cNvPr>
          <p:cNvSpPr>
            <a:spLocks noGrp="1"/>
          </p:cNvSpPr>
          <p:nvPr>
            <p:ph type="ctrTitle"/>
          </p:nvPr>
        </p:nvSpPr>
        <p:spPr>
          <a:xfrm>
            <a:off x="804673" y="3320859"/>
            <a:ext cx="4573475" cy="2076333"/>
          </a:xfrm>
        </p:spPr>
        <p:txBody>
          <a:bodyPr anchor="t">
            <a:normAutofit/>
          </a:bodyPr>
          <a:lstStyle/>
          <a:p>
            <a:pPr algn="l"/>
            <a:r>
              <a:rPr lang="en-US" sz="4800">
                <a:solidFill>
                  <a:schemeClr val="bg1"/>
                </a:solidFill>
              </a:rPr>
              <a:t>Community Partners’ Call</a:t>
            </a:r>
          </a:p>
        </p:txBody>
      </p:sp>
      <p:sp>
        <p:nvSpPr>
          <p:cNvPr id="3" name="Subtitle 2">
            <a:extLst>
              <a:ext uri="{FF2B5EF4-FFF2-40B4-BE49-F238E27FC236}">
                <a16:creationId xmlns:a16="http://schemas.microsoft.com/office/drawing/2014/main" id="{C05C7039-2C4B-4A1E-9C73-186D0373EC5A}"/>
              </a:ext>
            </a:extLst>
          </p:cNvPr>
          <p:cNvSpPr>
            <a:spLocks noGrp="1"/>
          </p:cNvSpPr>
          <p:nvPr>
            <p:ph type="subTitle" idx="1"/>
          </p:nvPr>
        </p:nvSpPr>
        <p:spPr>
          <a:xfrm>
            <a:off x="804673" y="2348680"/>
            <a:ext cx="4662678" cy="972180"/>
          </a:xfrm>
        </p:spPr>
        <p:txBody>
          <a:bodyPr anchor="b">
            <a:normAutofit/>
          </a:bodyPr>
          <a:lstStyle/>
          <a:p>
            <a:pPr algn="l"/>
            <a:r>
              <a:rPr lang="en-US" sz="2000" dirty="0">
                <a:solidFill>
                  <a:schemeClr val="bg1"/>
                </a:solidFill>
              </a:rPr>
              <a:t>5.3.2023</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all center">
            <a:extLst>
              <a:ext uri="{FF2B5EF4-FFF2-40B4-BE49-F238E27FC236}">
                <a16:creationId xmlns:a16="http://schemas.microsoft.com/office/drawing/2014/main" id="{90FB5327-704F-F271-15A8-75210B4A3A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pic>
        <p:nvPicPr>
          <p:cNvPr id="5" name="Picture 4">
            <a:extLst>
              <a:ext uri="{FF2B5EF4-FFF2-40B4-BE49-F238E27FC236}">
                <a16:creationId xmlns:a16="http://schemas.microsoft.com/office/drawing/2014/main" id="{155305BA-1F83-4A32-970E-9DBC4EFFD04C}"/>
              </a:ext>
            </a:extLst>
          </p:cNvPr>
          <p:cNvPicPr>
            <a:picLocks noChangeAspect="1"/>
          </p:cNvPicPr>
          <p:nvPr/>
        </p:nvPicPr>
        <p:blipFill>
          <a:blip r:embed="rId4"/>
          <a:stretch>
            <a:fillRect/>
          </a:stretch>
        </p:blipFill>
        <p:spPr>
          <a:xfrm>
            <a:off x="8032655" y="5909668"/>
            <a:ext cx="2689412" cy="568171"/>
          </a:xfrm>
          <a:prstGeom prst="rect">
            <a:avLst/>
          </a:prstGeom>
        </p:spPr>
      </p:pic>
    </p:spTree>
    <p:extLst>
      <p:ext uri="{BB962C8B-B14F-4D97-AF65-F5344CB8AC3E}">
        <p14:creationId xmlns:p14="http://schemas.microsoft.com/office/powerpoint/2010/main" val="153953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F7F94E-B5A8-DB0E-D7B8-4F4924607E4B}"/>
              </a:ext>
            </a:extLst>
          </p:cNvPr>
          <p:cNvSpPr>
            <a:spLocks noGrp="1"/>
          </p:cNvSpPr>
          <p:nvPr>
            <p:ph type="title"/>
          </p:nvPr>
        </p:nvSpPr>
        <p:spPr>
          <a:xfrm>
            <a:off x="686834" y="1153572"/>
            <a:ext cx="3200400" cy="4461163"/>
          </a:xfrm>
        </p:spPr>
        <p:txBody>
          <a:bodyPr>
            <a:normAutofit/>
          </a:bodyPr>
          <a:lstStyle/>
          <a:p>
            <a:r>
              <a:rPr lang="en-US">
                <a:solidFill>
                  <a:srgbClr val="FFFFFF"/>
                </a:solidFill>
              </a:rPr>
              <a:t>Continued</a:t>
            </a: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7649A80-8E51-0A34-DBEF-0EE9FC1447F0}"/>
              </a:ext>
            </a:extLst>
          </p:cNvPr>
          <p:cNvSpPr>
            <a:spLocks noGrp="1"/>
          </p:cNvSpPr>
          <p:nvPr>
            <p:ph idx="1"/>
          </p:nvPr>
        </p:nvSpPr>
        <p:spPr>
          <a:xfrm>
            <a:off x="4447308" y="591344"/>
            <a:ext cx="6906491" cy="5585619"/>
          </a:xfrm>
        </p:spPr>
        <p:txBody>
          <a:bodyPr anchor="ctr">
            <a:normAutofit/>
          </a:bodyPr>
          <a:lstStyle/>
          <a:p>
            <a:r>
              <a:rPr lang="en-US" sz="2200" b="0" i="0">
                <a:effectLst/>
                <a:latin typeface="Open Sans" panose="020B0606030504020204" pitchFamily="34" charset="0"/>
              </a:rPr>
              <a:t>DOH </a:t>
            </a:r>
            <a:r>
              <a:rPr lang="en-US" sz="2200" b="0" i="0" u="sng">
                <a:effectLst/>
                <a:latin typeface="Open Sans" panose="020B0606030504020204" pitchFamily="34" charset="0"/>
                <a:hlinkClick r:id="rId2"/>
              </a:rPr>
              <a:t>infection prevention and control guidance</a:t>
            </a:r>
            <a:r>
              <a:rPr lang="en-US" sz="2200" b="0" i="0">
                <a:effectLst/>
                <a:latin typeface="Open Sans" panose="020B0606030504020204" pitchFamily="34" charset="0"/>
              </a:rPr>
              <a:t> continues to recommend masks for patients, healthcare providers, and visitors in healthcare settings. Licensed healthcare facilities are required to have infection prevention policies and programs consistent with CDC guidance.</a:t>
            </a:r>
          </a:p>
          <a:p>
            <a:r>
              <a:rPr lang="en-US" sz="2200" b="0" i="0">
                <a:effectLst/>
                <a:latin typeface="Open Sans" panose="020B0606030504020204" pitchFamily="34" charset="0"/>
              </a:rPr>
              <a:t>Several </a:t>
            </a:r>
            <a:r>
              <a:rPr lang="en-US" sz="2200" b="0" i="0" u="sng">
                <a:effectLst/>
                <a:latin typeface="Open Sans" panose="020B0606030504020204" pitchFamily="34" charset="0"/>
                <a:hlinkClick r:id="rId3"/>
              </a:rPr>
              <a:t>worker protection requirements</a:t>
            </a:r>
            <a:r>
              <a:rPr lang="en-US" sz="2200" b="0" i="0">
                <a:effectLst/>
                <a:latin typeface="Open Sans" panose="020B0606030504020204" pitchFamily="34" charset="0"/>
              </a:rPr>
              <a:t> enforced by the state’s Department of Labor &amp; Industries (L&amp;I) remain in effect, including that employees and contractors may choose to use facemasks or other personal protective equipment (PPE) on the job without employer retaliation. Additionally, under the state Health Emergency Labor Standards Act (HELSA) rules, several key worker protections remain in place until the federal pandemic response declaration ends May 11.</a:t>
            </a:r>
          </a:p>
          <a:p>
            <a:endParaRPr lang="en-US" sz="2200"/>
          </a:p>
        </p:txBody>
      </p:sp>
    </p:spTree>
    <p:extLst>
      <p:ext uri="{BB962C8B-B14F-4D97-AF65-F5344CB8AC3E}">
        <p14:creationId xmlns:p14="http://schemas.microsoft.com/office/powerpoint/2010/main" val="4579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5168-E06E-5680-2B7C-CB135DA12675}"/>
              </a:ext>
            </a:extLst>
          </p:cNvPr>
          <p:cNvSpPr>
            <a:spLocks noGrp="1"/>
          </p:cNvSpPr>
          <p:nvPr>
            <p:ph type="title"/>
          </p:nvPr>
        </p:nvSpPr>
        <p:spPr/>
        <p:txBody>
          <a:bodyPr/>
          <a:lstStyle/>
          <a:p>
            <a:r>
              <a:rPr lang="en-US" b="1"/>
              <a:t>Generally, COVID-19 burden is decreasing in the US and here in King County.</a:t>
            </a:r>
            <a:endParaRPr lang="en-US"/>
          </a:p>
        </p:txBody>
      </p:sp>
      <p:pic>
        <p:nvPicPr>
          <p:cNvPr id="4" name="Content Placeholder 3" descr="Chart, line chart, histogram&#10;&#10;Description automatically generated">
            <a:extLst>
              <a:ext uri="{FF2B5EF4-FFF2-40B4-BE49-F238E27FC236}">
                <a16:creationId xmlns:a16="http://schemas.microsoft.com/office/drawing/2014/main" id="{4834241A-0BBA-9EFF-6CB6-0DA18645BD24}"/>
              </a:ext>
            </a:extLst>
          </p:cNvPr>
          <p:cNvPicPr>
            <a:picLocks noGrp="1" noChangeAspect="1"/>
          </p:cNvPicPr>
          <p:nvPr>
            <p:ph idx="1"/>
          </p:nvPr>
        </p:nvPicPr>
        <p:blipFill>
          <a:blip r:embed="rId2"/>
          <a:stretch>
            <a:fillRect/>
          </a:stretch>
        </p:blipFill>
        <p:spPr>
          <a:xfrm>
            <a:off x="1820880" y="1825625"/>
            <a:ext cx="8550240" cy="4351338"/>
          </a:xfrm>
          <a:prstGeom prst="rect">
            <a:avLst/>
          </a:prstGeom>
        </p:spPr>
      </p:pic>
    </p:spTree>
    <p:extLst>
      <p:ext uri="{BB962C8B-B14F-4D97-AF65-F5344CB8AC3E}">
        <p14:creationId xmlns:p14="http://schemas.microsoft.com/office/powerpoint/2010/main" val="206040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BBD7C-F471-DAEB-0DB8-887C9E2C3A2C}"/>
              </a:ext>
            </a:extLst>
          </p:cNvPr>
          <p:cNvSpPr>
            <a:spLocks noGrp="1"/>
          </p:cNvSpPr>
          <p:nvPr>
            <p:ph type="title"/>
          </p:nvPr>
        </p:nvSpPr>
        <p:spPr/>
        <p:txBody>
          <a:bodyPr/>
          <a:lstStyle/>
          <a:p>
            <a:r>
              <a:rPr lang="en-US" b="1"/>
              <a:t>In King County, our current trends show the following:</a:t>
            </a:r>
            <a:endParaRPr lang="en-US"/>
          </a:p>
        </p:txBody>
      </p:sp>
      <p:pic>
        <p:nvPicPr>
          <p:cNvPr id="4" name="Content Placeholder 3" descr="Text, table&#10;&#10;Description automatically generated with medium confidence">
            <a:extLst>
              <a:ext uri="{FF2B5EF4-FFF2-40B4-BE49-F238E27FC236}">
                <a16:creationId xmlns:a16="http://schemas.microsoft.com/office/drawing/2014/main" id="{F20BB754-B131-31BD-3993-768C36651F56}"/>
              </a:ext>
            </a:extLst>
          </p:cNvPr>
          <p:cNvPicPr>
            <a:picLocks noGrp="1" noChangeAspect="1"/>
          </p:cNvPicPr>
          <p:nvPr>
            <p:ph idx="1"/>
          </p:nvPr>
        </p:nvPicPr>
        <p:blipFill>
          <a:blip r:embed="rId2"/>
          <a:stretch>
            <a:fillRect/>
          </a:stretch>
        </p:blipFill>
        <p:spPr>
          <a:xfrm>
            <a:off x="3662946" y="1283170"/>
            <a:ext cx="6621485" cy="5315033"/>
          </a:xfrm>
          <a:prstGeom prst="rect">
            <a:avLst/>
          </a:prstGeom>
        </p:spPr>
      </p:pic>
    </p:spTree>
    <p:extLst>
      <p:ext uri="{BB962C8B-B14F-4D97-AF65-F5344CB8AC3E}">
        <p14:creationId xmlns:p14="http://schemas.microsoft.com/office/powerpoint/2010/main" val="156655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5EDC-E59A-1CD7-18D9-FC7304D1B4FB}"/>
              </a:ext>
            </a:extLst>
          </p:cNvPr>
          <p:cNvSpPr>
            <a:spLocks noGrp="1"/>
          </p:cNvSpPr>
          <p:nvPr>
            <p:ph type="title"/>
          </p:nvPr>
        </p:nvSpPr>
        <p:spPr/>
        <p:txBody>
          <a:bodyPr/>
          <a:lstStyle/>
          <a:p>
            <a:r>
              <a:rPr lang="en-US" b="1"/>
              <a:t>Keep in mind…</a:t>
            </a:r>
            <a:endParaRPr lang="en-US"/>
          </a:p>
        </p:txBody>
      </p:sp>
      <p:pic>
        <p:nvPicPr>
          <p:cNvPr id="4" name="Content Placeholder 3" descr="Icon&#10;&#10;Description automatically generated">
            <a:extLst>
              <a:ext uri="{FF2B5EF4-FFF2-40B4-BE49-F238E27FC236}">
                <a16:creationId xmlns:a16="http://schemas.microsoft.com/office/drawing/2014/main" id="{1175677F-7BE8-250E-E96D-559D176E5BEF}"/>
              </a:ext>
            </a:extLst>
          </p:cNvPr>
          <p:cNvPicPr>
            <a:picLocks noGrp="1" noChangeAspect="1"/>
          </p:cNvPicPr>
          <p:nvPr>
            <p:ph idx="1"/>
          </p:nvPr>
        </p:nvPicPr>
        <p:blipFill>
          <a:blip r:embed="rId2"/>
          <a:stretch>
            <a:fillRect/>
          </a:stretch>
        </p:blipFill>
        <p:spPr>
          <a:xfrm>
            <a:off x="291544" y="1561671"/>
            <a:ext cx="2940389" cy="2920055"/>
          </a:xfrm>
          <a:prstGeom prst="rect">
            <a:avLst/>
          </a:prstGeom>
        </p:spPr>
      </p:pic>
      <p:pic>
        <p:nvPicPr>
          <p:cNvPr id="5" name="Picture 4" descr="Icon&#10;&#10;Description automatically generated">
            <a:extLst>
              <a:ext uri="{FF2B5EF4-FFF2-40B4-BE49-F238E27FC236}">
                <a16:creationId xmlns:a16="http://schemas.microsoft.com/office/drawing/2014/main" id="{76D03116-079B-B52E-972F-854BE31111AC}"/>
              </a:ext>
            </a:extLst>
          </p:cNvPr>
          <p:cNvPicPr>
            <a:picLocks noChangeAspect="1"/>
          </p:cNvPicPr>
          <p:nvPr/>
        </p:nvPicPr>
        <p:blipFill>
          <a:blip r:embed="rId3"/>
          <a:stretch>
            <a:fillRect/>
          </a:stretch>
        </p:blipFill>
        <p:spPr>
          <a:xfrm>
            <a:off x="3071540" y="2496535"/>
            <a:ext cx="2510481" cy="1864929"/>
          </a:xfrm>
          <a:prstGeom prst="rect">
            <a:avLst/>
          </a:prstGeom>
        </p:spPr>
      </p:pic>
      <p:sp>
        <p:nvSpPr>
          <p:cNvPr id="6" name="Right Arrow 9">
            <a:extLst>
              <a:ext uri="{FF2B5EF4-FFF2-40B4-BE49-F238E27FC236}">
                <a16:creationId xmlns:a16="http://schemas.microsoft.com/office/drawing/2014/main" id="{04A64612-D098-A040-90AC-AEF2EC90007B}"/>
              </a:ext>
            </a:extLst>
          </p:cNvPr>
          <p:cNvSpPr/>
          <p:nvPr/>
        </p:nvSpPr>
        <p:spPr>
          <a:xfrm rot="1791984">
            <a:off x="6105899" y="3427185"/>
            <a:ext cx="1935892" cy="55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1B9799-F0AD-35E8-B4EE-D9AC59E7094F}"/>
              </a:ext>
            </a:extLst>
          </p:cNvPr>
          <p:cNvSpPr txBox="1"/>
          <p:nvPr/>
        </p:nvSpPr>
        <p:spPr>
          <a:xfrm>
            <a:off x="8362017" y="3745834"/>
            <a:ext cx="3237470" cy="1631216"/>
          </a:xfrm>
          <a:prstGeom prst="rect">
            <a:avLst/>
          </a:prstGeom>
          <a:noFill/>
        </p:spPr>
        <p:txBody>
          <a:bodyPr wrap="square" rtlCol="0">
            <a:spAutoFit/>
          </a:bodyPr>
          <a:lstStyle/>
          <a:p>
            <a:pPr algn="ctr"/>
            <a:r>
              <a:rPr lang="en-US" sz="5000" b="1"/>
              <a:t>Public Health</a:t>
            </a:r>
          </a:p>
        </p:txBody>
      </p:sp>
      <p:cxnSp>
        <p:nvCxnSpPr>
          <p:cNvPr id="9" name="Straight Connector 8">
            <a:extLst>
              <a:ext uri="{FF2B5EF4-FFF2-40B4-BE49-F238E27FC236}">
                <a16:creationId xmlns:a16="http://schemas.microsoft.com/office/drawing/2014/main" id="{5163CA7D-0FFE-B841-D37A-E1D2244DC103}"/>
              </a:ext>
            </a:extLst>
          </p:cNvPr>
          <p:cNvCxnSpPr>
            <a:cxnSpLocks/>
          </p:cNvCxnSpPr>
          <p:nvPr/>
        </p:nvCxnSpPr>
        <p:spPr>
          <a:xfrm>
            <a:off x="592513" y="4502275"/>
            <a:ext cx="4989508"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1EE7FB91-DA97-5827-9955-1333F3862744}"/>
              </a:ext>
            </a:extLst>
          </p:cNvPr>
          <p:cNvPicPr>
            <a:picLocks noChangeAspect="1"/>
          </p:cNvPicPr>
          <p:nvPr/>
        </p:nvPicPr>
        <p:blipFill>
          <a:blip r:embed="rId4"/>
          <a:stretch>
            <a:fillRect/>
          </a:stretch>
        </p:blipFill>
        <p:spPr>
          <a:xfrm>
            <a:off x="838200" y="4806529"/>
            <a:ext cx="1565000" cy="2055137"/>
          </a:xfrm>
          <a:prstGeom prst="rect">
            <a:avLst/>
          </a:prstGeom>
        </p:spPr>
      </p:pic>
      <p:pic>
        <p:nvPicPr>
          <p:cNvPr id="12" name="Picture 11" descr="Icon&#10;&#10;Description automatically generated">
            <a:extLst>
              <a:ext uri="{FF2B5EF4-FFF2-40B4-BE49-F238E27FC236}">
                <a16:creationId xmlns:a16="http://schemas.microsoft.com/office/drawing/2014/main" id="{4C719F58-55ED-17C0-014E-7D07983C295C}"/>
              </a:ext>
            </a:extLst>
          </p:cNvPr>
          <p:cNvPicPr>
            <a:picLocks noChangeAspect="1"/>
          </p:cNvPicPr>
          <p:nvPr/>
        </p:nvPicPr>
        <p:blipFill>
          <a:blip r:embed="rId2"/>
          <a:stretch>
            <a:fillRect/>
          </a:stretch>
        </p:blipFill>
        <p:spPr>
          <a:xfrm>
            <a:off x="2747272" y="4887803"/>
            <a:ext cx="1756891" cy="1747158"/>
          </a:xfrm>
          <a:prstGeom prst="rect">
            <a:avLst/>
          </a:prstGeom>
        </p:spPr>
      </p:pic>
      <p:sp>
        <p:nvSpPr>
          <p:cNvPr id="15" name="&quot;No&quot; Symbol 6">
            <a:extLst>
              <a:ext uri="{FF2B5EF4-FFF2-40B4-BE49-F238E27FC236}">
                <a16:creationId xmlns:a16="http://schemas.microsoft.com/office/drawing/2014/main" id="{DF57C4F1-C49B-5749-2BFD-245F5C523FFA}"/>
              </a:ext>
            </a:extLst>
          </p:cNvPr>
          <p:cNvSpPr/>
          <p:nvPr/>
        </p:nvSpPr>
        <p:spPr>
          <a:xfrm>
            <a:off x="2787308" y="4667301"/>
            <a:ext cx="1971119" cy="1952368"/>
          </a:xfrm>
          <a:prstGeom prst="noSmoking">
            <a:avLst>
              <a:gd name="adj" fmla="val 54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quot;No&quot; Symbol 6">
            <a:extLst>
              <a:ext uri="{FF2B5EF4-FFF2-40B4-BE49-F238E27FC236}">
                <a16:creationId xmlns:a16="http://schemas.microsoft.com/office/drawing/2014/main" id="{5B13A3D4-78D5-4344-CE27-09E074E1320D}"/>
              </a:ext>
            </a:extLst>
          </p:cNvPr>
          <p:cNvSpPr/>
          <p:nvPr/>
        </p:nvSpPr>
        <p:spPr>
          <a:xfrm>
            <a:off x="6126389" y="2871373"/>
            <a:ext cx="1971119" cy="1952368"/>
          </a:xfrm>
          <a:prstGeom prst="noSmoking">
            <a:avLst>
              <a:gd name="adj" fmla="val 54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50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C1104-76E1-7428-D29B-20A613DD1AE4}"/>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Keep in mind…</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3029435E-894A-B2A0-34DB-1F7C44D47AE9}"/>
              </a:ext>
            </a:extLst>
          </p:cNvPr>
          <p:cNvGraphicFramePr>
            <a:graphicFrameLocks noGrp="1"/>
          </p:cNvGraphicFramePr>
          <p:nvPr>
            <p:ph idx="1"/>
            <p:extLst>
              <p:ext uri="{D42A27DB-BD31-4B8C-83A1-F6EECF244321}">
                <p14:modId xmlns:p14="http://schemas.microsoft.com/office/powerpoint/2010/main" val="410380859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1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4228-9B46-76C8-E2D9-ACB9018B1348}"/>
              </a:ext>
            </a:extLst>
          </p:cNvPr>
          <p:cNvSpPr>
            <a:spLocks noGrp="1"/>
          </p:cNvSpPr>
          <p:nvPr>
            <p:ph type="title"/>
          </p:nvPr>
        </p:nvSpPr>
        <p:spPr/>
        <p:txBody>
          <a:bodyPr/>
          <a:lstStyle/>
          <a:p>
            <a:r>
              <a:rPr lang="en-US" b="1"/>
              <a:t>COVID-19 hospitalizations occur disproportionately in older age groups.</a:t>
            </a:r>
            <a:endParaRPr lang="en-US"/>
          </a:p>
        </p:txBody>
      </p:sp>
      <p:pic>
        <p:nvPicPr>
          <p:cNvPr id="4" name="Content Placeholder 4" descr="Graphical user interface&#10;&#10;Description automatically generated with low confidence">
            <a:extLst>
              <a:ext uri="{FF2B5EF4-FFF2-40B4-BE49-F238E27FC236}">
                <a16:creationId xmlns:a16="http://schemas.microsoft.com/office/drawing/2014/main" id="{AD4B8BE6-FA4C-9117-AA99-3BC82627DB08}"/>
              </a:ext>
            </a:extLst>
          </p:cNvPr>
          <p:cNvPicPr>
            <a:picLocks noGrp="1" noChangeAspect="1"/>
          </p:cNvPicPr>
          <p:nvPr>
            <p:ph idx="1"/>
          </p:nvPr>
        </p:nvPicPr>
        <p:blipFill>
          <a:blip r:embed="rId2"/>
          <a:stretch>
            <a:fillRect/>
          </a:stretch>
        </p:blipFill>
        <p:spPr>
          <a:xfrm>
            <a:off x="1559892" y="1825625"/>
            <a:ext cx="9072216" cy="4351338"/>
          </a:xfrm>
        </p:spPr>
      </p:pic>
    </p:spTree>
    <p:extLst>
      <p:ext uri="{BB962C8B-B14F-4D97-AF65-F5344CB8AC3E}">
        <p14:creationId xmlns:p14="http://schemas.microsoft.com/office/powerpoint/2010/main" val="128928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BF4D-9FEC-322F-EA66-4A7B48DB337C}"/>
              </a:ext>
            </a:extLst>
          </p:cNvPr>
          <p:cNvSpPr>
            <a:spLocks noGrp="1"/>
          </p:cNvSpPr>
          <p:nvPr>
            <p:ph type="title"/>
          </p:nvPr>
        </p:nvSpPr>
        <p:spPr/>
        <p:txBody>
          <a:bodyPr/>
          <a:lstStyle/>
          <a:p>
            <a:r>
              <a:rPr lang="en-US"/>
              <a:t>COVID-19 vaccinations remain a key part of public health intervention.</a:t>
            </a:r>
          </a:p>
        </p:txBody>
      </p:sp>
      <p:pic>
        <p:nvPicPr>
          <p:cNvPr id="3" name="Picture 2" descr="A picture containing text&#10;&#10;Description automatically generated">
            <a:extLst>
              <a:ext uri="{FF2B5EF4-FFF2-40B4-BE49-F238E27FC236}">
                <a16:creationId xmlns:a16="http://schemas.microsoft.com/office/drawing/2014/main" id="{84831722-3B35-629A-7003-05152E5EA71A}"/>
              </a:ext>
            </a:extLst>
          </p:cNvPr>
          <p:cNvPicPr>
            <a:picLocks noChangeAspect="1"/>
          </p:cNvPicPr>
          <p:nvPr/>
        </p:nvPicPr>
        <p:blipFill>
          <a:blip r:embed="rId2"/>
          <a:stretch>
            <a:fillRect/>
          </a:stretch>
        </p:blipFill>
        <p:spPr>
          <a:xfrm>
            <a:off x="838200" y="2681245"/>
            <a:ext cx="4413694" cy="3348852"/>
          </a:xfrm>
          <a:prstGeom prst="rect">
            <a:avLst/>
          </a:prstGeom>
        </p:spPr>
      </p:pic>
      <p:sp>
        <p:nvSpPr>
          <p:cNvPr id="5" name="Down Arrow 2">
            <a:extLst>
              <a:ext uri="{FF2B5EF4-FFF2-40B4-BE49-F238E27FC236}">
                <a16:creationId xmlns:a16="http://schemas.microsoft.com/office/drawing/2014/main" id="{9FCD1CAC-8BCD-23BC-A4C0-9006F86A8FC7}"/>
              </a:ext>
            </a:extLst>
          </p:cNvPr>
          <p:cNvSpPr/>
          <p:nvPr/>
        </p:nvSpPr>
        <p:spPr>
          <a:xfrm>
            <a:off x="5881816" y="2125362"/>
            <a:ext cx="864973" cy="1303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 ,l</a:t>
            </a:r>
          </a:p>
        </p:txBody>
      </p:sp>
      <p:sp>
        <p:nvSpPr>
          <p:cNvPr id="6" name="Down Arrow 2">
            <a:extLst>
              <a:ext uri="{FF2B5EF4-FFF2-40B4-BE49-F238E27FC236}">
                <a16:creationId xmlns:a16="http://schemas.microsoft.com/office/drawing/2014/main" id="{3268C279-A606-54E1-CE5A-6FD31A06E91E}"/>
              </a:ext>
            </a:extLst>
          </p:cNvPr>
          <p:cNvSpPr/>
          <p:nvPr/>
        </p:nvSpPr>
        <p:spPr>
          <a:xfrm>
            <a:off x="5881815" y="5189237"/>
            <a:ext cx="864973" cy="1303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 ,l</a:t>
            </a:r>
          </a:p>
        </p:txBody>
      </p:sp>
      <p:sp>
        <p:nvSpPr>
          <p:cNvPr id="7" name="Down Arrow 2">
            <a:extLst>
              <a:ext uri="{FF2B5EF4-FFF2-40B4-BE49-F238E27FC236}">
                <a16:creationId xmlns:a16="http://schemas.microsoft.com/office/drawing/2014/main" id="{B63E0B99-C275-AABD-D2D6-48A9D9453458}"/>
              </a:ext>
            </a:extLst>
          </p:cNvPr>
          <p:cNvSpPr/>
          <p:nvPr/>
        </p:nvSpPr>
        <p:spPr>
          <a:xfrm>
            <a:off x="5881815" y="3581400"/>
            <a:ext cx="864973" cy="1303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 ,l</a:t>
            </a:r>
          </a:p>
        </p:txBody>
      </p:sp>
      <p:sp>
        <p:nvSpPr>
          <p:cNvPr id="9" name="TextBox 8">
            <a:extLst>
              <a:ext uri="{FF2B5EF4-FFF2-40B4-BE49-F238E27FC236}">
                <a16:creationId xmlns:a16="http://schemas.microsoft.com/office/drawing/2014/main" id="{281A58C6-CA84-B692-F10C-3ED70A96FE7A}"/>
              </a:ext>
            </a:extLst>
          </p:cNvPr>
          <p:cNvSpPr txBox="1"/>
          <p:nvPr/>
        </p:nvSpPr>
        <p:spPr>
          <a:xfrm>
            <a:off x="7066339" y="2211885"/>
            <a:ext cx="4819136" cy="938719"/>
          </a:xfrm>
          <a:prstGeom prst="rect">
            <a:avLst/>
          </a:prstGeom>
          <a:noFill/>
        </p:spPr>
        <p:txBody>
          <a:bodyPr wrap="square" rtlCol="0">
            <a:spAutoFit/>
          </a:bodyPr>
          <a:lstStyle/>
          <a:p>
            <a:pPr algn="ctr"/>
            <a:r>
              <a:rPr lang="en-US" sz="5500" b="1"/>
              <a:t>Hospitalizations</a:t>
            </a:r>
          </a:p>
        </p:txBody>
      </p:sp>
      <p:sp>
        <p:nvSpPr>
          <p:cNvPr id="12" name="TextBox 11">
            <a:extLst>
              <a:ext uri="{FF2B5EF4-FFF2-40B4-BE49-F238E27FC236}">
                <a16:creationId xmlns:a16="http://schemas.microsoft.com/office/drawing/2014/main" id="{4C432D2A-75EF-B0B0-6685-DFE00D173895}"/>
              </a:ext>
            </a:extLst>
          </p:cNvPr>
          <p:cNvSpPr txBox="1"/>
          <p:nvPr/>
        </p:nvSpPr>
        <p:spPr>
          <a:xfrm>
            <a:off x="6746788" y="3763859"/>
            <a:ext cx="4819136" cy="938719"/>
          </a:xfrm>
          <a:prstGeom prst="rect">
            <a:avLst/>
          </a:prstGeom>
          <a:noFill/>
        </p:spPr>
        <p:txBody>
          <a:bodyPr wrap="square" rtlCol="0">
            <a:spAutoFit/>
          </a:bodyPr>
          <a:lstStyle/>
          <a:p>
            <a:pPr algn="ctr"/>
            <a:r>
              <a:rPr lang="en-US" sz="5500" b="1"/>
              <a:t>Deaths</a:t>
            </a:r>
          </a:p>
        </p:txBody>
      </p:sp>
      <p:sp>
        <p:nvSpPr>
          <p:cNvPr id="13" name="TextBox 12">
            <a:extLst>
              <a:ext uri="{FF2B5EF4-FFF2-40B4-BE49-F238E27FC236}">
                <a16:creationId xmlns:a16="http://schemas.microsoft.com/office/drawing/2014/main" id="{BDC74819-CE5C-3F81-1FDE-5D762737B115}"/>
              </a:ext>
            </a:extLst>
          </p:cNvPr>
          <p:cNvSpPr txBox="1"/>
          <p:nvPr/>
        </p:nvSpPr>
        <p:spPr>
          <a:xfrm>
            <a:off x="6940108" y="5371696"/>
            <a:ext cx="4819136" cy="938719"/>
          </a:xfrm>
          <a:prstGeom prst="rect">
            <a:avLst/>
          </a:prstGeom>
          <a:noFill/>
        </p:spPr>
        <p:txBody>
          <a:bodyPr wrap="square" rtlCol="0">
            <a:spAutoFit/>
          </a:bodyPr>
          <a:lstStyle/>
          <a:p>
            <a:pPr algn="ctr"/>
            <a:r>
              <a:rPr lang="en-US" sz="5500" b="1"/>
              <a:t>?Long COVID</a:t>
            </a:r>
          </a:p>
        </p:txBody>
      </p:sp>
    </p:spTree>
    <p:extLst>
      <p:ext uri="{BB962C8B-B14F-4D97-AF65-F5344CB8AC3E}">
        <p14:creationId xmlns:p14="http://schemas.microsoft.com/office/powerpoint/2010/main" val="4035300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8307-D71D-6836-116C-C6FE5064FF0A}"/>
              </a:ext>
            </a:extLst>
          </p:cNvPr>
          <p:cNvSpPr>
            <a:spLocks noGrp="1"/>
          </p:cNvSpPr>
          <p:nvPr>
            <p:ph type="title"/>
          </p:nvPr>
        </p:nvSpPr>
        <p:spPr/>
        <p:txBody>
          <a:bodyPr/>
          <a:lstStyle/>
          <a:p>
            <a:r>
              <a:rPr lang="en-US" b="1"/>
              <a:t>We have had great success with primary vaccines.</a:t>
            </a:r>
            <a:endParaRPr lang="en-US"/>
          </a:p>
        </p:txBody>
      </p:sp>
      <p:pic>
        <p:nvPicPr>
          <p:cNvPr id="3" name="Picture 2" descr="Chart, line chart&#10;&#10;Description automatically generated">
            <a:extLst>
              <a:ext uri="{FF2B5EF4-FFF2-40B4-BE49-F238E27FC236}">
                <a16:creationId xmlns:a16="http://schemas.microsoft.com/office/drawing/2014/main" id="{59CAFC1C-87F5-38FD-4656-E65248668E31}"/>
              </a:ext>
            </a:extLst>
          </p:cNvPr>
          <p:cNvPicPr>
            <a:picLocks noChangeAspect="1"/>
          </p:cNvPicPr>
          <p:nvPr/>
        </p:nvPicPr>
        <p:blipFill>
          <a:blip r:embed="rId2"/>
          <a:stretch>
            <a:fillRect/>
          </a:stretch>
        </p:blipFill>
        <p:spPr>
          <a:xfrm>
            <a:off x="2039637" y="1690688"/>
            <a:ext cx="8112726" cy="4827912"/>
          </a:xfrm>
          <a:prstGeom prst="rect">
            <a:avLst/>
          </a:prstGeom>
        </p:spPr>
      </p:pic>
      <p:sp>
        <p:nvSpPr>
          <p:cNvPr id="4" name="TextBox 3">
            <a:extLst>
              <a:ext uri="{FF2B5EF4-FFF2-40B4-BE49-F238E27FC236}">
                <a16:creationId xmlns:a16="http://schemas.microsoft.com/office/drawing/2014/main" id="{E2D38A53-CAE7-2037-610F-6F137ED1D35A}"/>
              </a:ext>
            </a:extLst>
          </p:cNvPr>
          <p:cNvSpPr txBox="1"/>
          <p:nvPr/>
        </p:nvSpPr>
        <p:spPr>
          <a:xfrm>
            <a:off x="1952368" y="1594022"/>
            <a:ext cx="2211859" cy="1742302"/>
          </a:xfrm>
          <a:prstGeom prst="rect">
            <a:avLst/>
          </a:prstGeom>
          <a:noFill/>
          <a:ln w="50800">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178220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08AE-A93B-902E-5538-BB91886B1D2C}"/>
              </a:ext>
            </a:extLst>
          </p:cNvPr>
          <p:cNvSpPr>
            <a:spLocks noGrp="1"/>
          </p:cNvSpPr>
          <p:nvPr>
            <p:ph type="title"/>
          </p:nvPr>
        </p:nvSpPr>
        <p:spPr/>
        <p:txBody>
          <a:bodyPr/>
          <a:lstStyle/>
          <a:p>
            <a:r>
              <a:rPr lang="en-US" b="1"/>
              <a:t>But we have a lot more work to do to bring people up to date.</a:t>
            </a:r>
            <a:endParaRPr lang="en-US"/>
          </a:p>
        </p:txBody>
      </p:sp>
      <p:pic>
        <p:nvPicPr>
          <p:cNvPr id="3" name="Picture 2" descr="Chart, line chart&#10;&#10;Description automatically generated">
            <a:extLst>
              <a:ext uri="{FF2B5EF4-FFF2-40B4-BE49-F238E27FC236}">
                <a16:creationId xmlns:a16="http://schemas.microsoft.com/office/drawing/2014/main" id="{61BA27E4-C4ED-9D0B-50F5-7B7E06BA1835}"/>
              </a:ext>
            </a:extLst>
          </p:cNvPr>
          <p:cNvPicPr>
            <a:picLocks noChangeAspect="1"/>
          </p:cNvPicPr>
          <p:nvPr/>
        </p:nvPicPr>
        <p:blipFill>
          <a:blip r:embed="rId2"/>
          <a:stretch>
            <a:fillRect/>
          </a:stretch>
        </p:blipFill>
        <p:spPr>
          <a:xfrm>
            <a:off x="2039637" y="1805460"/>
            <a:ext cx="8112726" cy="4827912"/>
          </a:xfrm>
          <a:prstGeom prst="rect">
            <a:avLst/>
          </a:prstGeom>
        </p:spPr>
      </p:pic>
      <p:sp>
        <p:nvSpPr>
          <p:cNvPr id="4" name="TextBox 3">
            <a:extLst>
              <a:ext uri="{FF2B5EF4-FFF2-40B4-BE49-F238E27FC236}">
                <a16:creationId xmlns:a16="http://schemas.microsoft.com/office/drawing/2014/main" id="{24C3D22F-BDE1-7212-E5AD-0FD6C64FB4A9}"/>
              </a:ext>
            </a:extLst>
          </p:cNvPr>
          <p:cNvSpPr txBox="1"/>
          <p:nvPr/>
        </p:nvSpPr>
        <p:spPr>
          <a:xfrm>
            <a:off x="6096000" y="1686698"/>
            <a:ext cx="4056363" cy="1742302"/>
          </a:xfrm>
          <a:prstGeom prst="rect">
            <a:avLst/>
          </a:prstGeom>
          <a:noFill/>
          <a:ln w="50800">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296933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7137-4528-13F5-EA25-A34D6E4BF1FB}"/>
              </a:ext>
            </a:extLst>
          </p:cNvPr>
          <p:cNvSpPr>
            <a:spLocks noGrp="1"/>
          </p:cNvSpPr>
          <p:nvPr>
            <p:ph type="title"/>
          </p:nvPr>
        </p:nvSpPr>
        <p:spPr/>
        <p:txBody>
          <a:bodyPr/>
          <a:lstStyle/>
          <a:p>
            <a:r>
              <a:rPr lang="en-US" sz="4400"/>
              <a:t>Vaccine preventable infections – COVID-19</a:t>
            </a:r>
            <a:br>
              <a:rPr lang="en-US" sz="4400"/>
            </a:br>
            <a:endParaRPr lang="en-US"/>
          </a:p>
        </p:txBody>
      </p:sp>
      <p:pic>
        <p:nvPicPr>
          <p:cNvPr id="3" name="Picture 2">
            <a:extLst>
              <a:ext uri="{FF2B5EF4-FFF2-40B4-BE49-F238E27FC236}">
                <a16:creationId xmlns:a16="http://schemas.microsoft.com/office/drawing/2014/main" id="{54992832-3D47-CBAB-1C84-A78CD39ECCB2}"/>
              </a:ext>
            </a:extLst>
          </p:cNvPr>
          <p:cNvPicPr>
            <a:picLocks noChangeAspect="1"/>
          </p:cNvPicPr>
          <p:nvPr/>
        </p:nvPicPr>
        <p:blipFill rotWithShape="1">
          <a:blip r:embed="rId2"/>
          <a:srcRect/>
          <a:stretch/>
        </p:blipFill>
        <p:spPr>
          <a:xfrm>
            <a:off x="491165" y="1690688"/>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 name="Picture 3" descr="A picture containing text&#10;&#10;Description automatically generated">
            <a:extLst>
              <a:ext uri="{FF2B5EF4-FFF2-40B4-BE49-F238E27FC236}">
                <a16:creationId xmlns:a16="http://schemas.microsoft.com/office/drawing/2014/main" id="{88D1AEFF-1966-D256-39B0-BA6FD40E95EB}"/>
              </a:ext>
            </a:extLst>
          </p:cNvPr>
          <p:cNvPicPr>
            <a:picLocks noChangeAspect="1"/>
          </p:cNvPicPr>
          <p:nvPr/>
        </p:nvPicPr>
        <p:blipFill>
          <a:blip r:embed="rId3"/>
          <a:stretch>
            <a:fillRect/>
          </a:stretch>
        </p:blipFill>
        <p:spPr>
          <a:xfrm>
            <a:off x="708870" y="4661141"/>
            <a:ext cx="2414175" cy="1831734"/>
          </a:xfrm>
          <a:prstGeom prst="rect">
            <a:avLst/>
          </a:prstGeom>
        </p:spPr>
      </p:pic>
      <p:sp>
        <p:nvSpPr>
          <p:cNvPr id="5" name="TextBox 4">
            <a:extLst>
              <a:ext uri="{FF2B5EF4-FFF2-40B4-BE49-F238E27FC236}">
                <a16:creationId xmlns:a16="http://schemas.microsoft.com/office/drawing/2014/main" id="{5F310586-A4C6-8F32-B4E0-9479B8414949}"/>
              </a:ext>
            </a:extLst>
          </p:cNvPr>
          <p:cNvSpPr txBox="1"/>
          <p:nvPr/>
        </p:nvSpPr>
        <p:spPr>
          <a:xfrm>
            <a:off x="4167931" y="1834058"/>
            <a:ext cx="7315199" cy="3785652"/>
          </a:xfrm>
          <a:prstGeom prst="rect">
            <a:avLst/>
          </a:prstGeom>
          <a:noFill/>
        </p:spPr>
        <p:txBody>
          <a:bodyPr wrap="square" rtlCol="0">
            <a:spAutoFit/>
          </a:bodyPr>
          <a:lstStyle/>
          <a:p>
            <a:pPr marL="285750" indent="-285750">
              <a:buFont typeface="Arial" panose="020B0604020202020204" pitchFamily="34" charset="0"/>
              <a:buChar char="•"/>
            </a:pPr>
            <a:r>
              <a:rPr lang="en-US" sz="3000"/>
              <a:t>Annual boosters made available in the fall </a:t>
            </a:r>
          </a:p>
          <a:p>
            <a:pPr marL="285750" indent="-285750">
              <a:buFont typeface="Arial" panose="020B0604020202020204" pitchFamily="34" charset="0"/>
              <a:buChar char="•"/>
            </a:pPr>
            <a:endParaRPr lang="en-US" sz="3000"/>
          </a:p>
          <a:p>
            <a:pPr marL="285750" indent="-285750">
              <a:buFont typeface="Arial" panose="020B0604020202020204" pitchFamily="34" charset="0"/>
              <a:buChar char="•"/>
            </a:pPr>
            <a:r>
              <a:rPr lang="en-US" sz="3000"/>
              <a:t>Allows for updates based on the circulating variants</a:t>
            </a:r>
          </a:p>
          <a:p>
            <a:pPr marL="285750" indent="-285750">
              <a:buFont typeface="Arial" panose="020B0604020202020204" pitchFamily="34" charset="0"/>
              <a:buChar char="•"/>
            </a:pPr>
            <a:endParaRPr lang="en-US" sz="3000"/>
          </a:p>
          <a:p>
            <a:pPr marL="285750" indent="-285750">
              <a:buFont typeface="Arial" panose="020B0604020202020204" pitchFamily="34" charset="0"/>
              <a:buChar char="•"/>
            </a:pPr>
            <a:r>
              <a:rPr lang="en-US" sz="3000"/>
              <a:t>Booster will provide the extra immunity protection especially for those at highest risk for severe disease</a:t>
            </a:r>
          </a:p>
        </p:txBody>
      </p:sp>
    </p:spTree>
    <p:extLst>
      <p:ext uri="{BB962C8B-B14F-4D97-AF65-F5344CB8AC3E}">
        <p14:creationId xmlns:p14="http://schemas.microsoft.com/office/powerpoint/2010/main" val="42740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98805F-30CC-C01A-B42C-13D88823577B}"/>
              </a:ext>
            </a:extLst>
          </p:cNvPr>
          <p:cNvSpPr>
            <a:spLocks noGrp="1"/>
          </p:cNvSpPr>
          <p:nvPr>
            <p:ph type="title"/>
          </p:nvPr>
        </p:nvSpPr>
        <p:spPr>
          <a:xfrm>
            <a:off x="1075767" y="1188637"/>
            <a:ext cx="2988234" cy="4480726"/>
          </a:xfrm>
        </p:spPr>
        <p:txBody>
          <a:bodyPr>
            <a:normAutofit/>
          </a:bodyPr>
          <a:lstStyle/>
          <a:p>
            <a:pPr algn="r"/>
            <a:r>
              <a:rPr lang="en-US" sz="5100"/>
              <a:t>COVID TESTING SITE CLOSURES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206F84-4105-CB38-CAB6-75C4A1ADD936}"/>
              </a:ext>
            </a:extLst>
          </p:cNvPr>
          <p:cNvSpPr>
            <a:spLocks noGrp="1"/>
          </p:cNvSpPr>
          <p:nvPr>
            <p:ph idx="1"/>
          </p:nvPr>
        </p:nvSpPr>
        <p:spPr>
          <a:xfrm>
            <a:off x="5255260" y="1648870"/>
            <a:ext cx="4702848" cy="3560260"/>
          </a:xfrm>
        </p:spPr>
        <p:txBody>
          <a:bodyPr anchor="ctr">
            <a:normAutofit/>
          </a:bodyPr>
          <a:lstStyle/>
          <a:p>
            <a:pPr marL="0" marR="0" indent="0">
              <a:spcBef>
                <a:spcPts val="0"/>
              </a:spcBef>
              <a:spcAft>
                <a:spcPts val="0"/>
              </a:spcAft>
              <a:buNone/>
            </a:pPr>
            <a:r>
              <a:rPr lang="en-US" sz="1700">
                <a:effectLst/>
                <a:latin typeface="Calibri" panose="020F0502020204030204" pitchFamily="34" charset="0"/>
                <a:ea typeface="Calibri" panose="020F0502020204030204" pitchFamily="34" charset="0"/>
              </a:rPr>
              <a:t>Due to the decline in demand and funding, UW Medicine is closing their remaining PCR testing sites in King County in the coming months. </a:t>
            </a:r>
            <a:endParaRPr lang="en-US" sz="1700">
              <a:effectLst/>
              <a:latin typeface="Times New Roman" panose="02020603050405020304" pitchFamily="18" charset="0"/>
              <a:ea typeface="Calibri" panose="020F0502020204030204" pitchFamily="34" charset="0"/>
            </a:endParaRPr>
          </a:p>
          <a:p>
            <a:pPr marL="0" marR="0" fontAlgn="base">
              <a:spcBef>
                <a:spcPts val="0"/>
              </a:spcBef>
              <a:spcAft>
                <a:spcPts val="0"/>
              </a:spcAft>
            </a:pPr>
            <a:endParaRPr lang="en-US" sz="1700" b="1">
              <a:effectLst/>
              <a:latin typeface="Times New Roman" panose="02020603050405020304" pitchFamily="18" charset="0"/>
              <a:ea typeface="Calibri" panose="020F0502020204030204" pitchFamily="34" charset="0"/>
            </a:endParaRPr>
          </a:p>
          <a:p>
            <a:pPr marL="0" marR="0" indent="0" fontAlgn="base">
              <a:spcBef>
                <a:spcPts val="0"/>
              </a:spcBef>
              <a:spcAft>
                <a:spcPts val="0"/>
              </a:spcAft>
              <a:buNone/>
            </a:pPr>
            <a:r>
              <a:rPr lang="en-US" sz="1700" b="1">
                <a:latin typeface="Calibri" panose="020F0502020204030204" pitchFamily="34" charset="0"/>
                <a:ea typeface="Calibri" panose="020F0502020204030204" pitchFamily="34" charset="0"/>
              </a:rPr>
              <a:t>The following sites closed March 31st</a:t>
            </a:r>
            <a:r>
              <a:rPr lang="en-US" sz="1700" b="1">
                <a:effectLst/>
                <a:latin typeface="Calibri" panose="020F0502020204030204" pitchFamily="34" charset="0"/>
                <a:ea typeface="Calibri" panose="020F0502020204030204" pitchFamily="34" charset="0"/>
              </a:rPr>
              <a:t>:</a:t>
            </a:r>
            <a:endParaRPr lang="en-US" sz="1700" b="1">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700" b="1">
                <a:effectLst/>
                <a:latin typeface="Calibri" panose="020F0502020204030204" pitchFamily="34" charset="0"/>
                <a:ea typeface="Times New Roman" panose="02020603050405020304" pitchFamily="18" charset="0"/>
              </a:rPr>
              <a:t>Auburn</a:t>
            </a:r>
            <a:r>
              <a:rPr lang="en-US" sz="1700">
                <a:effectLst/>
                <a:latin typeface="Calibri" panose="020F0502020204030204" pitchFamily="34" charset="0"/>
                <a:ea typeface="Times New Roman" panose="02020603050405020304" pitchFamily="18" charset="0"/>
              </a:rPr>
              <a:t>, at Auburn Collection Outlet Mall, 1101 Outlet Collection Way, Auburn</a:t>
            </a:r>
            <a:endParaRPr lang="en-US" sz="17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700" b="1">
                <a:effectLst/>
                <a:latin typeface="Calibri" panose="020F0502020204030204" pitchFamily="34" charset="0"/>
                <a:ea typeface="Times New Roman" panose="02020603050405020304" pitchFamily="18" charset="0"/>
              </a:rPr>
              <a:t>Harborview</a:t>
            </a:r>
            <a:r>
              <a:rPr lang="en-US" sz="1700">
                <a:effectLst/>
                <a:latin typeface="Calibri" panose="020F0502020204030204" pitchFamily="34" charset="0"/>
                <a:ea typeface="Times New Roman" panose="02020603050405020304" pitchFamily="18" charset="0"/>
              </a:rPr>
              <a:t>, at 319 Terry Avenue, Seattle</a:t>
            </a:r>
            <a:endParaRPr lang="en-US" sz="17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700" b="1">
                <a:effectLst/>
                <a:latin typeface="Calibri" panose="020F0502020204030204" pitchFamily="34" charset="0"/>
                <a:ea typeface="Times New Roman" panose="02020603050405020304" pitchFamily="18" charset="0"/>
              </a:rPr>
              <a:t>Rainer Beach</a:t>
            </a:r>
            <a:r>
              <a:rPr lang="en-US" sz="1700">
                <a:effectLst/>
                <a:latin typeface="Calibri" panose="020F0502020204030204" pitchFamily="34" charset="0"/>
                <a:ea typeface="Times New Roman" panose="02020603050405020304" pitchFamily="18" charset="0"/>
              </a:rPr>
              <a:t>, at 5117 Rainier Ave S, Seattle</a:t>
            </a:r>
            <a:endParaRPr lang="en-US" sz="17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700" b="1">
                <a:effectLst/>
                <a:latin typeface="Calibri" panose="020F0502020204030204" pitchFamily="34" charset="0"/>
                <a:ea typeface="Times New Roman" panose="02020603050405020304" pitchFamily="18" charset="0"/>
              </a:rPr>
              <a:t>Shoreline,</a:t>
            </a:r>
            <a:r>
              <a:rPr lang="en-US" sz="1700">
                <a:effectLst/>
                <a:latin typeface="Calibri" panose="020F0502020204030204" pitchFamily="34" charset="0"/>
                <a:ea typeface="Times New Roman" panose="02020603050405020304" pitchFamily="18" charset="0"/>
              </a:rPr>
              <a:t> at 15499 15th Ave NE, Shoreline</a:t>
            </a:r>
            <a:endParaRPr lang="en-US" sz="170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700" b="1">
                <a:effectLst/>
                <a:latin typeface="Calibri" panose="020F0502020204030204" pitchFamily="34" charset="0"/>
                <a:ea typeface="Times New Roman" panose="02020603050405020304" pitchFamily="18" charset="0"/>
              </a:rPr>
              <a:t>West Seattle</a:t>
            </a:r>
            <a:r>
              <a:rPr lang="en-US" sz="1700">
                <a:effectLst/>
                <a:latin typeface="Calibri" panose="020F0502020204030204" pitchFamily="34" charset="0"/>
                <a:ea typeface="Times New Roman" panose="02020603050405020304" pitchFamily="18" charset="0"/>
              </a:rPr>
              <a:t>, at 2801 SW Thistle St, Seattle</a:t>
            </a:r>
            <a:endParaRPr lang="en-US" sz="1700">
              <a:effectLst/>
              <a:latin typeface="Calibri" panose="020F0502020204030204" pitchFamily="34" charset="0"/>
              <a:ea typeface="Calibri" panose="020F0502020204030204" pitchFamily="34" charset="0"/>
            </a:endParaRPr>
          </a:p>
          <a:p>
            <a:endParaRPr lang="en-US" sz="1700"/>
          </a:p>
        </p:txBody>
      </p:sp>
    </p:spTree>
    <p:extLst>
      <p:ext uri="{BB962C8B-B14F-4D97-AF65-F5344CB8AC3E}">
        <p14:creationId xmlns:p14="http://schemas.microsoft.com/office/powerpoint/2010/main" val="271688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83F29E-7D38-4C76-AD57-6A5BA9E28C5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Bivalent (Omicron)</a:t>
            </a:r>
            <a:br>
              <a:rPr lang="en-US" sz="3600" kern="1200">
                <a:solidFill>
                  <a:srgbClr val="FFFFFF"/>
                </a:solidFill>
                <a:latin typeface="+mj-lt"/>
                <a:ea typeface="+mj-ea"/>
                <a:cs typeface="+mj-cs"/>
              </a:rPr>
            </a:br>
            <a:r>
              <a:rPr lang="en-US" sz="3600" kern="1200">
                <a:solidFill>
                  <a:srgbClr val="FFFFFF"/>
                </a:solidFill>
                <a:latin typeface="+mj-lt"/>
                <a:ea typeface="+mj-ea"/>
                <a:cs typeface="+mj-cs"/>
              </a:rPr>
              <a:t> Booster</a:t>
            </a:r>
          </a:p>
        </p:txBody>
      </p:sp>
      <p:pic>
        <p:nvPicPr>
          <p:cNvPr id="8" name="Content Placeholder 7">
            <a:extLst>
              <a:ext uri="{FF2B5EF4-FFF2-40B4-BE49-F238E27FC236}">
                <a16:creationId xmlns:a16="http://schemas.microsoft.com/office/drawing/2014/main" id="{C6DF0F84-7267-2643-87C6-A43321D5F3C4}"/>
              </a:ext>
            </a:extLst>
          </p:cNvPr>
          <p:cNvPicPr>
            <a:picLocks noGrp="1" noChangeAspect="1"/>
          </p:cNvPicPr>
          <p:nvPr>
            <p:ph idx="1"/>
          </p:nvPr>
        </p:nvPicPr>
        <p:blipFill>
          <a:blip r:embed="rId2"/>
          <a:stretch>
            <a:fillRect/>
          </a:stretch>
        </p:blipFill>
        <p:spPr>
          <a:xfrm>
            <a:off x="5404179" y="643466"/>
            <a:ext cx="5526973" cy="5568739"/>
          </a:xfrm>
          <a:prstGeom prst="rect">
            <a:avLst/>
          </a:prstGeom>
        </p:spPr>
      </p:pic>
    </p:spTree>
    <p:extLst>
      <p:ext uri="{BB962C8B-B14F-4D97-AF65-F5344CB8AC3E}">
        <p14:creationId xmlns:p14="http://schemas.microsoft.com/office/powerpoint/2010/main" val="127958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CC06CD5A-7F0B-BD4C-442C-D3B4DCC30BF9}"/>
              </a:ext>
            </a:extLst>
          </p:cNvPr>
          <p:cNvPicPr>
            <a:picLocks noGrp="1" noChangeAspect="1"/>
          </p:cNvPicPr>
          <p:nvPr>
            <p:ph idx="1"/>
          </p:nvPr>
        </p:nvPicPr>
        <p:blipFill rotWithShape="1">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366845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75F7E4B-0234-EEE6-54D5-6EA424F86345}"/>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61234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AF9ECC36-DA21-67E5-3A48-80CC804C6B69}"/>
              </a:ext>
            </a:extLst>
          </p:cNvPr>
          <p:cNvPicPr>
            <a:picLocks noGrp="1" noChangeAspect="1"/>
          </p:cNvPicPr>
          <p:nvPr>
            <p:ph idx="1"/>
          </p:nvPr>
        </p:nvPicPr>
        <p:blipFill rotWithShape="1">
          <a:blip r:embed="rId2"/>
          <a:srcRect b="900"/>
          <a:stretch/>
        </p:blipFill>
        <p:spPr>
          <a:xfrm>
            <a:off x="20" y="1282"/>
            <a:ext cx="12191980" cy="6856718"/>
          </a:xfrm>
          <a:prstGeom prst="rect">
            <a:avLst/>
          </a:prstGeom>
        </p:spPr>
      </p:pic>
    </p:spTree>
    <p:extLst>
      <p:ext uri="{BB962C8B-B14F-4D97-AF65-F5344CB8AC3E}">
        <p14:creationId xmlns:p14="http://schemas.microsoft.com/office/powerpoint/2010/main" val="1743842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60913-5392-6853-ACE4-7BAC0B810DCB}"/>
              </a:ext>
            </a:extLst>
          </p:cNvPr>
          <p:cNvSpPr>
            <a:spLocks noGrp="1"/>
          </p:cNvSpPr>
          <p:nvPr>
            <p:ph type="title"/>
          </p:nvPr>
        </p:nvSpPr>
        <p:spPr>
          <a:xfrm>
            <a:off x="5297762" y="329184"/>
            <a:ext cx="6251110" cy="1783080"/>
          </a:xfrm>
        </p:spPr>
        <p:txBody>
          <a:bodyPr anchor="b">
            <a:normAutofit/>
          </a:bodyPr>
          <a:lstStyle/>
          <a:p>
            <a:r>
              <a:rPr lang="en-US" sz="5400"/>
              <a:t>New Updated Bivalent Booster</a:t>
            </a:r>
          </a:p>
        </p:txBody>
      </p:sp>
      <p:pic>
        <p:nvPicPr>
          <p:cNvPr id="5" name="Picture 4" descr="Hands holding each other's wrists and interlinked to form a circle">
            <a:extLst>
              <a:ext uri="{FF2B5EF4-FFF2-40B4-BE49-F238E27FC236}">
                <a16:creationId xmlns:a16="http://schemas.microsoft.com/office/drawing/2014/main" id="{87EABAE2-6D57-6DE5-344D-362E69EC8F30}"/>
              </a:ext>
            </a:extLst>
          </p:cNvPr>
          <p:cNvPicPr>
            <a:picLocks noChangeAspect="1"/>
          </p:cNvPicPr>
          <p:nvPr/>
        </p:nvPicPr>
        <p:blipFill rotWithShape="1">
          <a:blip r:embed="rId2"/>
          <a:srcRect l="29152" r="2551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8A258A-1024-CFE6-3893-900307AD67A3}"/>
              </a:ext>
            </a:extLst>
          </p:cNvPr>
          <p:cNvSpPr>
            <a:spLocks noGrp="1"/>
          </p:cNvSpPr>
          <p:nvPr>
            <p:ph idx="1"/>
          </p:nvPr>
        </p:nvSpPr>
        <p:spPr>
          <a:xfrm>
            <a:off x="5297762" y="2706624"/>
            <a:ext cx="6251110" cy="3483864"/>
          </a:xfrm>
        </p:spPr>
        <p:txBody>
          <a:bodyPr>
            <a:normAutofit/>
          </a:bodyPr>
          <a:lstStyle/>
          <a:p>
            <a:pPr marL="0" marR="0">
              <a:spcBef>
                <a:spcPts val="0"/>
              </a:spcBef>
              <a:spcAft>
                <a:spcPts val="600"/>
              </a:spcAft>
            </a:pPr>
            <a:r>
              <a:rPr lang="en-US" sz="1400" b="1" dirty="0">
                <a:effectLst/>
                <a:latin typeface="Calibri" panose="020F0502020204030204" pitchFamily="34" charset="0"/>
                <a:ea typeface="Calibri" panose="020F0502020204030204" pitchFamily="34" charset="0"/>
              </a:rPr>
              <a:t>Who is now eligible to receive the second bivalent booster?</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People ages 65 and over.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People over 65 are among those most susceptible to severe outcomes from Covid-19.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b="1" dirty="0">
                <a:effectLst/>
                <a:latin typeface="Calibri" panose="020F0502020204030204" pitchFamily="34" charset="0"/>
                <a:ea typeface="Times New Roman" panose="02020603050405020304" pitchFamily="18" charset="0"/>
              </a:rPr>
              <a:t>These individuals are newly able to receive their second bivalent booster if it’s been at least 4 months since their first bivalent shot.</a:t>
            </a:r>
            <a:endParaRPr lang="en-US" sz="1400" dirty="0">
              <a:effectLst/>
              <a:latin typeface="Calibri" panose="020F0502020204030204" pitchFamily="34" charset="0"/>
              <a:ea typeface="Calibri" panose="020F0502020204030204" pitchFamily="34" charset="0"/>
            </a:endParaRPr>
          </a:p>
          <a:p>
            <a:pPr marL="914400" marR="0">
              <a:spcBef>
                <a:spcPts val="0"/>
              </a:spcBef>
              <a:spcAft>
                <a:spcPts val="60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People who are immunocompromised.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b="1" dirty="0">
                <a:effectLst/>
                <a:latin typeface="Calibri" panose="020F0502020204030204" pitchFamily="34" charset="0"/>
                <a:ea typeface="Times New Roman" panose="02020603050405020304" pitchFamily="18" charset="0"/>
              </a:rPr>
              <a:t>The new guidance from the CDC is that anyone 6 and older with moderate or severe immunocompromise can receive a second bivalent booster if it’s been at least two months since their first.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Depending on their specific medical circumstances, they may be able to receive the bivalent booster as frequently as every two months. They can talk with their provider about this and see if it’s right for them.</a:t>
            </a: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600"/>
              </a:spcAft>
              <a:buNone/>
            </a:pPr>
            <a:endParaRPr lang="en-US" sz="1400" dirty="0">
              <a:effectLst/>
              <a:latin typeface="Calibri" panose="020F0502020204030204" pitchFamily="34" charset="0"/>
              <a:ea typeface="Calibri" panose="020F0502020204030204" pitchFamily="34" charset="0"/>
            </a:endParaRPr>
          </a:p>
          <a:p>
            <a:endParaRPr lang="en-US" sz="1400" dirty="0"/>
          </a:p>
        </p:txBody>
      </p:sp>
    </p:spTree>
    <p:extLst>
      <p:ext uri="{BB962C8B-B14F-4D97-AF65-F5344CB8AC3E}">
        <p14:creationId xmlns:p14="http://schemas.microsoft.com/office/powerpoint/2010/main" val="794849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39F48F-8318-F6C2-8C82-DCA9937A8AF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Cont.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8C08806-AA50-5764-1012-190E3A0E0D2E}"/>
              </a:ext>
            </a:extLst>
          </p:cNvPr>
          <p:cNvSpPr>
            <a:spLocks noGrp="1"/>
          </p:cNvSpPr>
          <p:nvPr>
            <p:ph idx="1"/>
          </p:nvPr>
        </p:nvSpPr>
        <p:spPr>
          <a:xfrm>
            <a:off x="4447308" y="591344"/>
            <a:ext cx="6906491" cy="5585619"/>
          </a:xfrm>
        </p:spPr>
        <p:txBody>
          <a:bodyPr anchor="ctr">
            <a:normAutofit fontScale="70000" lnSpcReduction="20000"/>
          </a:bodyPr>
          <a:lstStyle/>
          <a:p>
            <a:pPr marL="0" marR="0">
              <a:spcBef>
                <a:spcPts val="0"/>
              </a:spcBef>
              <a:spcAft>
                <a:spcPts val="600"/>
              </a:spcAft>
            </a:pPr>
            <a:r>
              <a:rPr lang="en-US" sz="1500" b="1" dirty="0">
                <a:effectLst/>
                <a:latin typeface="Calibri" panose="020F0502020204030204" pitchFamily="34" charset="0"/>
                <a:ea typeface="Calibri" panose="020F0502020204030204" pitchFamily="34" charset="0"/>
              </a:rPr>
              <a:t>Is this bivalent booster the same as before?</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The updated (bivalent) booster that first became available in fall 2022.</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The updated boosters are called “updated” because they protect against both the original virus that causes COVID-19 and the Omicron variant BA.4 and BA.5. </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Two COVID-19 vaccine manufacturers, Pfizer and Moderna, have developed updated COVID-19 boosters. </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They target both the original strain of the coronavirus as well the BA.4/BA.5 omicron subvariants. It contains two messenger RNA (mRNA) components of the coronavirus. The bivalent booster targets the original COVID and the BA.4 and BA.5 Omicron subvariants, as BA.4 and BA.5 have different spike protein components than the original variant.</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Studies have shown that this booster continues to be effective against common current variant, especially in reducing severe illness when people do get COVID. </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This second bivalent booster is the same as the previous booster. In other words, it contains the two mRNA cells – one targeting the original strain of COVID and the other targeting the BA.4 and BA.5 Omicron subvariants.</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It’s not an option to select the original monovalent shot, and no other type of booster is available.</a:t>
            </a:r>
            <a:endParaRPr lang="en-US" sz="1500" dirty="0">
              <a:effectLst/>
              <a:latin typeface="Calibri" panose="020F0502020204030204" pitchFamily="34" charset="0"/>
              <a:ea typeface="Calibri" panose="020F0502020204030204" pitchFamily="34" charset="0"/>
            </a:endParaRPr>
          </a:p>
          <a:p>
            <a:pPr marL="0" marR="0">
              <a:spcBef>
                <a:spcPts val="0"/>
              </a:spcBef>
              <a:spcAft>
                <a:spcPts val="600"/>
              </a:spcAft>
            </a:pPr>
            <a:r>
              <a:rPr lang="en-US" sz="1500" dirty="0">
                <a:effectLst/>
                <a:latin typeface="Calibri" panose="020F0502020204030204" pitchFamily="34" charset="0"/>
                <a:ea typeface="Calibri" panose="020F0502020204030204" pitchFamily="34" charset="0"/>
              </a:rPr>
              <a:t> </a:t>
            </a:r>
          </a:p>
          <a:p>
            <a:pPr marL="0" marR="0">
              <a:spcBef>
                <a:spcPts val="0"/>
              </a:spcBef>
              <a:spcAft>
                <a:spcPts val="600"/>
              </a:spcAft>
            </a:pPr>
            <a:r>
              <a:rPr lang="en-US" sz="1500" b="1" dirty="0">
                <a:effectLst/>
                <a:latin typeface="Calibri" panose="020F0502020204030204" pitchFamily="34" charset="0"/>
                <a:ea typeface="Calibri" panose="020F0502020204030204" pitchFamily="34" charset="0"/>
              </a:rPr>
              <a:t>How has the guidance changed for people who haven’t had the first booster yet, and those who remain unvaccinated?</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The bivalent vaccine is going to be the single vaccine made available.</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The original monovalent vaccine is not going to be used any more, even in people who have not yet been vaccinated. </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This will help to simplify vaccine administration and messaging about vaccines. </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People who are 6 years and older who have not been vaccinated before will be considered up to date on their vaccines if they receive just one dose of either the Pfizer-BioNTech or Moderna bivalent booster.</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People who have received prior COVID vaccines will still need at least one dose of the bivalent booster in order to be considered up to date.</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b="1" dirty="0">
                <a:effectLst/>
                <a:latin typeface="Calibri" panose="020F0502020204030204" pitchFamily="34" charset="0"/>
                <a:ea typeface="Times New Roman" panose="02020603050405020304" pitchFamily="18" charset="0"/>
              </a:rPr>
              <a:t>In King County, as of April 26, 2023</a:t>
            </a:r>
            <a:r>
              <a:rPr lang="en-US" sz="1500" dirty="0">
                <a:effectLst/>
                <a:latin typeface="Calibri" panose="020F0502020204030204" pitchFamily="34" charset="0"/>
                <a:ea typeface="Times New Roman" panose="02020603050405020304" pitchFamily="18" charset="0"/>
              </a:rPr>
              <a:t>, only 32.3% of people (living in King County) have received the updated (bivalent) booster, and only 32.8% of people (living in King County) are up to date on their vaccines. </a:t>
            </a:r>
            <a:r>
              <a:rPr lang="en-US" sz="1500" u="sng" dirty="0">
                <a:effectLst/>
                <a:latin typeface="Calibri" panose="020F0502020204030204" pitchFamily="34" charset="0"/>
                <a:ea typeface="Times New Roman" panose="02020603050405020304" pitchFamily="18" charset="0"/>
                <a:hlinkClick r:id="rId2"/>
              </a:rPr>
              <a:t>https://kingcounty.gov/depts/health/covid-19/data/vaccination.aspx</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b="1" dirty="0">
                <a:effectLst/>
                <a:latin typeface="Calibri" panose="020F0502020204030204" pitchFamily="34" charset="0"/>
                <a:ea typeface="Times New Roman" panose="02020603050405020304" pitchFamily="18" charset="0"/>
              </a:rPr>
              <a:t>In the U.S., as of April 19, 2023</a:t>
            </a:r>
            <a:r>
              <a:rPr lang="en-US" sz="1500" dirty="0">
                <a:effectLst/>
                <a:latin typeface="Calibri" panose="020F0502020204030204" pitchFamily="34" charset="0"/>
                <a:ea typeface="Times New Roman" panose="02020603050405020304" pitchFamily="18" charset="0"/>
              </a:rPr>
              <a:t>, only 16.7% of people have received the updated (bivalent) booster. </a:t>
            </a:r>
            <a:r>
              <a:rPr lang="en-US" sz="1500" u="sng" dirty="0">
                <a:effectLst/>
                <a:latin typeface="Calibri" panose="020F0502020204030204" pitchFamily="34" charset="0"/>
                <a:ea typeface="Times New Roman" panose="02020603050405020304" pitchFamily="18" charset="0"/>
                <a:hlinkClick r:id="rId3"/>
              </a:rPr>
              <a:t>https://covid.cdc.gov/covid-data-tracker/#vaccinations_vacc-people-booster-percent-pop5</a:t>
            </a:r>
            <a:endParaRPr lang="en-US" sz="15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500" dirty="0">
                <a:effectLst/>
                <a:latin typeface="Calibri" panose="020F0502020204030204" pitchFamily="34" charset="0"/>
                <a:ea typeface="Times New Roman" panose="02020603050405020304" pitchFamily="18" charset="0"/>
              </a:rPr>
              <a:t>Less than 1 in 5 people in the U.S. are currently up-to-date on their Covid-19 vaccines.</a:t>
            </a:r>
            <a:endParaRPr lang="en-US" sz="1500" dirty="0">
              <a:effectLst/>
              <a:latin typeface="Calibri" panose="020F0502020204030204" pitchFamily="34" charset="0"/>
              <a:ea typeface="Calibri" panose="020F0502020204030204" pitchFamily="34" charset="0"/>
            </a:endParaRPr>
          </a:p>
          <a:p>
            <a:endParaRPr lang="en-US" sz="900" dirty="0"/>
          </a:p>
        </p:txBody>
      </p:sp>
    </p:spTree>
    <p:extLst>
      <p:ext uri="{BB962C8B-B14F-4D97-AF65-F5344CB8AC3E}">
        <p14:creationId xmlns:p14="http://schemas.microsoft.com/office/powerpoint/2010/main" val="4236789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765F477-8C65-DF09-CF52-3749B3AA137C}"/>
              </a:ext>
            </a:extLst>
          </p:cNvPr>
          <p:cNvPicPr>
            <a:picLocks noGrp="1" noChangeAspect="1"/>
          </p:cNvPicPr>
          <p:nvPr>
            <p:ph idx="1"/>
          </p:nvPr>
        </p:nvPicPr>
        <p:blipFill rotWithShape="1">
          <a:blip r:embed="rId2"/>
          <a:srcRect r="3982"/>
          <a:stretch/>
        </p:blipFill>
        <p:spPr>
          <a:xfrm>
            <a:off x="20" y="1282"/>
            <a:ext cx="12191980" cy="6856718"/>
          </a:xfrm>
          <a:prstGeom prst="rect">
            <a:avLst/>
          </a:prstGeom>
        </p:spPr>
      </p:pic>
    </p:spTree>
    <p:extLst>
      <p:ext uri="{BB962C8B-B14F-4D97-AF65-F5344CB8AC3E}">
        <p14:creationId xmlns:p14="http://schemas.microsoft.com/office/powerpoint/2010/main" val="3728882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F24F-71F4-216A-27A8-1455E1F93F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FDBFA6-C477-3C57-0467-2E6BB74784B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313E0E1-BA23-73B5-6198-4525F93A6009}"/>
              </a:ext>
            </a:extLst>
          </p:cNvPr>
          <p:cNvPicPr>
            <a:picLocks noChangeAspect="1"/>
          </p:cNvPicPr>
          <p:nvPr/>
        </p:nvPicPr>
        <p:blipFill>
          <a:blip r:embed="rId2"/>
          <a:stretch>
            <a:fillRect/>
          </a:stretch>
        </p:blipFill>
        <p:spPr>
          <a:xfrm>
            <a:off x="7353" y="0"/>
            <a:ext cx="12177293" cy="6858000"/>
          </a:xfrm>
          <a:prstGeom prst="rect">
            <a:avLst/>
          </a:prstGeom>
        </p:spPr>
      </p:pic>
    </p:spTree>
    <p:extLst>
      <p:ext uri="{BB962C8B-B14F-4D97-AF65-F5344CB8AC3E}">
        <p14:creationId xmlns:p14="http://schemas.microsoft.com/office/powerpoint/2010/main" val="4287837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620619C4-3A0E-D006-CDFA-A9D5D0C66E1B}"/>
              </a:ext>
            </a:extLst>
          </p:cNvPr>
          <p:cNvPicPr>
            <a:picLocks noGrp="1" noChangeAspect="1"/>
          </p:cNvPicPr>
          <p:nvPr>
            <p:ph idx="1"/>
          </p:nvPr>
        </p:nvPicPr>
        <p:blipFill>
          <a:blip r:embed="rId2"/>
          <a:stretch>
            <a:fillRect/>
          </a:stretch>
        </p:blipFill>
        <p:spPr>
          <a:xfrm>
            <a:off x="1278850" y="918546"/>
            <a:ext cx="7113335" cy="4979334"/>
          </a:xfrm>
          <a:prstGeom prst="rect">
            <a:avLst/>
          </a:prstGeom>
        </p:spPr>
      </p:pic>
    </p:spTree>
    <p:extLst>
      <p:ext uri="{BB962C8B-B14F-4D97-AF65-F5344CB8AC3E}">
        <p14:creationId xmlns:p14="http://schemas.microsoft.com/office/powerpoint/2010/main" val="277968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13B6D-1FE1-873A-27FA-C9985B4D59F9}"/>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Staying protected against new Variants </a:t>
            </a:r>
          </a:p>
        </p:txBody>
      </p:sp>
      <p:graphicFrame>
        <p:nvGraphicFramePr>
          <p:cNvPr id="5" name="Content Placeholder 2">
            <a:extLst>
              <a:ext uri="{FF2B5EF4-FFF2-40B4-BE49-F238E27FC236}">
                <a16:creationId xmlns:a16="http://schemas.microsoft.com/office/drawing/2014/main" id="{B8F14D05-C7D3-F521-957E-A47CC2C4915A}"/>
              </a:ext>
            </a:extLst>
          </p:cNvPr>
          <p:cNvGraphicFramePr>
            <a:graphicFrameLocks noGrp="1"/>
          </p:cNvGraphicFramePr>
          <p:nvPr>
            <p:ph idx="1"/>
            <p:extLst>
              <p:ext uri="{D42A27DB-BD31-4B8C-83A1-F6EECF244321}">
                <p14:modId xmlns:p14="http://schemas.microsoft.com/office/powerpoint/2010/main" val="119899149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63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BB342E-305B-4DC8-263E-483DDD694F3D}"/>
              </a:ext>
            </a:extLst>
          </p:cNvPr>
          <p:cNvSpPr>
            <a:spLocks noGrp="1"/>
          </p:cNvSpPr>
          <p:nvPr>
            <p:ph type="title"/>
          </p:nvPr>
        </p:nvSpPr>
        <p:spPr>
          <a:xfrm>
            <a:off x="838200" y="365125"/>
            <a:ext cx="10515600" cy="1325563"/>
          </a:xfrm>
        </p:spPr>
        <p:txBody>
          <a:bodyPr>
            <a:normAutofit/>
          </a:bodyPr>
          <a:lstStyle/>
          <a:p>
            <a:r>
              <a:rPr lang="en-US" sz="5400"/>
              <a:t>COVID TESTING SITE CLOSURES</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02FCCA-9124-FEE5-D4AA-904C42366D64}"/>
              </a:ext>
            </a:extLst>
          </p:cNvPr>
          <p:cNvSpPr>
            <a:spLocks noGrp="1"/>
          </p:cNvSpPr>
          <p:nvPr>
            <p:ph idx="1"/>
          </p:nvPr>
        </p:nvSpPr>
        <p:spPr>
          <a:xfrm>
            <a:off x="838200" y="1929384"/>
            <a:ext cx="10515600" cy="4251960"/>
          </a:xfrm>
        </p:spPr>
        <p:txBody>
          <a:bodyPr>
            <a:normAutofit/>
          </a:bodyPr>
          <a:lstStyle/>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May 11th is the last day of operation for the following locations:</a:t>
            </a:r>
            <a:endParaRPr lang="en-US" sz="2200">
              <a:effectLst/>
              <a:latin typeface="Times New Roman" panose="02020603050405020304" pitchFamily="18" charset="0"/>
              <a:ea typeface="Calibri" panose="020F0502020204030204" pitchFamily="34" charset="0"/>
            </a:endParaRPr>
          </a:p>
          <a:p>
            <a:pPr marL="342900" marR="0" lvl="0" indent="-342900" fontAlgn="base">
              <a:spcBef>
                <a:spcPts val="0"/>
              </a:spcBef>
              <a:spcAft>
                <a:spcPts val="0"/>
              </a:spcAft>
              <a:buFont typeface="Symbol" panose="05050102010706020507" pitchFamily="18" charset="2"/>
              <a:buChar char=""/>
            </a:pPr>
            <a:r>
              <a:rPr lang="en-US" sz="2200" b="1">
                <a:effectLst/>
                <a:latin typeface="Calibri" panose="020F0502020204030204" pitchFamily="34" charset="0"/>
                <a:ea typeface="Times New Roman" panose="02020603050405020304" pitchFamily="18" charset="0"/>
              </a:rPr>
              <a:t>Bellevue College</a:t>
            </a:r>
            <a:r>
              <a:rPr lang="en-US" sz="2200">
                <a:effectLst/>
                <a:latin typeface="Calibri" panose="020F0502020204030204" pitchFamily="34" charset="0"/>
                <a:ea typeface="Times New Roman" panose="02020603050405020304" pitchFamily="18" charset="0"/>
              </a:rPr>
              <a:t>, </a:t>
            </a:r>
            <a:r>
              <a:rPr lang="en-US" sz="2200" u="none" strike="noStrike">
                <a:effectLst/>
                <a:latin typeface="Calibri" panose="020F0502020204030204" pitchFamily="34" charset="0"/>
                <a:ea typeface="Times New Roman" panose="02020603050405020304" pitchFamily="18" charset="0"/>
                <a:hlinkClick r:id="rId2"/>
              </a:rPr>
              <a:t>1B Parking Lot, 3000 </a:t>
            </a:r>
            <a:r>
              <a:rPr lang="en-US" sz="2200" u="none" strike="noStrike" err="1">
                <a:effectLst/>
                <a:latin typeface="Calibri" panose="020F0502020204030204" pitchFamily="34" charset="0"/>
                <a:ea typeface="Times New Roman" panose="02020603050405020304" pitchFamily="18" charset="0"/>
                <a:hlinkClick r:id="rId2"/>
              </a:rPr>
              <a:t>Landerholm</a:t>
            </a:r>
            <a:r>
              <a:rPr lang="en-US" sz="2200" u="none" strike="noStrike">
                <a:effectLst/>
                <a:latin typeface="Calibri" panose="020F0502020204030204" pitchFamily="34" charset="0"/>
                <a:ea typeface="Times New Roman" panose="02020603050405020304" pitchFamily="18" charset="0"/>
                <a:hlinkClick r:id="rId2"/>
              </a:rPr>
              <a:t> Cir SE, Bellevue</a:t>
            </a:r>
            <a:endParaRPr lang="en-US" sz="2200">
              <a:effectLst/>
              <a:latin typeface="Times New Roman" panose="02020603050405020304" pitchFamily="18" charset="0"/>
              <a:ea typeface="Calibri" panose="020F0502020204030204" pitchFamily="34" charset="0"/>
            </a:endParaRPr>
          </a:p>
          <a:p>
            <a:pPr marL="342900" marR="0" lvl="0" indent="-342900" fontAlgn="base">
              <a:spcBef>
                <a:spcPts val="0"/>
              </a:spcBef>
              <a:spcAft>
                <a:spcPts val="0"/>
              </a:spcAft>
              <a:buFont typeface="Symbol" panose="05050102010706020507" pitchFamily="18" charset="2"/>
              <a:buChar char=""/>
            </a:pPr>
            <a:r>
              <a:rPr lang="en-US" sz="2200" b="1">
                <a:effectLst/>
                <a:latin typeface="Calibri" panose="020F0502020204030204" pitchFamily="34" charset="0"/>
                <a:ea typeface="Times New Roman" panose="02020603050405020304" pitchFamily="18" charset="0"/>
              </a:rPr>
              <a:t>University District</a:t>
            </a:r>
            <a:r>
              <a:rPr lang="en-US" sz="2200">
                <a:effectLst/>
                <a:latin typeface="Calibri" panose="020F0502020204030204" pitchFamily="34" charset="0"/>
                <a:ea typeface="Times New Roman" panose="02020603050405020304" pitchFamily="18" charset="0"/>
              </a:rPr>
              <a:t>, </a:t>
            </a:r>
            <a:r>
              <a:rPr lang="en-US" sz="2200" u="none" strike="noStrike">
                <a:effectLst/>
                <a:latin typeface="Calibri" panose="020F0502020204030204" pitchFamily="34" charset="0"/>
                <a:ea typeface="Times New Roman" panose="02020603050405020304" pitchFamily="18" charset="0"/>
                <a:hlinkClick r:id="rId3"/>
              </a:rPr>
              <a:t>4113 Franklin Pl NE, E04 parking lot, Seattle</a:t>
            </a:r>
            <a:endParaRPr lang="en-US" sz="2200">
              <a:effectLst/>
              <a:latin typeface="Times New Roman" panose="02020603050405020304" pitchFamily="18" charset="0"/>
              <a:ea typeface="Calibri" panose="020F0502020204030204" pitchFamily="34" charset="0"/>
            </a:endParaRPr>
          </a:p>
          <a:p>
            <a:endParaRPr lang="en-US" sz="2200"/>
          </a:p>
          <a:p>
            <a:r>
              <a:rPr lang="en-US" sz="2200">
                <a:effectLst/>
                <a:latin typeface="Calibri" panose="020F0502020204030204" pitchFamily="34" charset="0"/>
                <a:ea typeface="Calibri" panose="020F0502020204030204" pitchFamily="34" charset="0"/>
              </a:rPr>
              <a:t>Some local health clinics and pharmacies will continue to provide free or low-cost PCR testing, by appointment. More information in different languages and locations are available on our testing webpage: </a:t>
            </a:r>
            <a:r>
              <a:rPr lang="en-US" sz="2200" u="sng">
                <a:effectLst/>
                <a:latin typeface="Calibri" panose="020F0502020204030204" pitchFamily="34" charset="0"/>
                <a:ea typeface="Calibri" panose="020F0502020204030204" pitchFamily="34" charset="0"/>
                <a:hlinkClick r:id="rId4"/>
              </a:rPr>
              <a:t>kingcounty.gov/</a:t>
            </a:r>
            <a:r>
              <a:rPr lang="en-US" sz="2200" u="sng" err="1">
                <a:effectLst/>
                <a:latin typeface="Calibri" panose="020F0502020204030204" pitchFamily="34" charset="0"/>
                <a:ea typeface="Calibri" panose="020F0502020204030204" pitchFamily="34" charset="0"/>
                <a:hlinkClick r:id="rId4"/>
              </a:rPr>
              <a:t>covidtesting</a:t>
            </a:r>
            <a:endParaRPr lang="en-US" sz="2200">
              <a:effectLst/>
              <a:latin typeface="Times New Roman" panose="02020603050405020304" pitchFamily="18" charset="0"/>
              <a:ea typeface="Calibri" panose="020F0502020204030204" pitchFamily="34" charset="0"/>
            </a:endParaRPr>
          </a:p>
          <a:p>
            <a:endParaRPr lang="en-US" sz="2200"/>
          </a:p>
          <a:p>
            <a:r>
              <a:rPr lang="en-US" sz="2200">
                <a:effectLst/>
                <a:latin typeface="Calibri" panose="020F0502020204030204" pitchFamily="34" charset="0"/>
                <a:ea typeface="Calibri" panose="020F0502020204030204" pitchFamily="34" charset="0"/>
              </a:rPr>
              <a:t>We continue to work with public health clinics, libraries and community centers to distribute free COVID-19 home tests for the public. To order free home tests for your organization to distribute, please use </a:t>
            </a:r>
            <a:r>
              <a:rPr lang="en-US" sz="2200" u="sng">
                <a:effectLst/>
                <a:latin typeface="Calibri" panose="020F0502020204030204" pitchFamily="34" charset="0"/>
                <a:ea typeface="Calibri" panose="020F0502020204030204" pitchFamily="34" charset="0"/>
                <a:hlinkClick r:id="rId5"/>
              </a:rPr>
              <a:t>this order form</a:t>
            </a:r>
            <a:endParaRPr lang="en-US" sz="2200"/>
          </a:p>
        </p:txBody>
      </p:sp>
    </p:spTree>
    <p:extLst>
      <p:ext uri="{BB962C8B-B14F-4D97-AF65-F5344CB8AC3E}">
        <p14:creationId xmlns:p14="http://schemas.microsoft.com/office/powerpoint/2010/main" val="374714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75D291-DB31-4B67-5C6C-31C293F8B67C}"/>
              </a:ext>
            </a:extLst>
          </p:cNvPr>
          <p:cNvSpPr>
            <a:spLocks noGrp="1"/>
          </p:cNvSpPr>
          <p:nvPr>
            <p:ph type="title"/>
          </p:nvPr>
        </p:nvSpPr>
        <p:spPr>
          <a:xfrm>
            <a:off x="621792" y="1161288"/>
            <a:ext cx="3602736" cy="4526280"/>
          </a:xfrm>
        </p:spPr>
        <p:txBody>
          <a:bodyPr>
            <a:normAutofit/>
          </a:bodyPr>
          <a:lstStyle/>
          <a:p>
            <a:r>
              <a:rPr lang="en-US" sz="3400" b="0" i="0" u="none" strike="noStrike" cap="all">
                <a:effectLst/>
                <a:latin typeface="Montserrat" panose="00000500000000000000" pitchFamily="2" charset="0"/>
                <a:hlinkClick r:id="rId2"/>
              </a:rPr>
              <a:t>Q &amp; A ON RECENT KLEBSIELLA OUTBREAK AT VIRGINIA MASON MEDICAL CENTER</a:t>
            </a:r>
            <a:br>
              <a:rPr lang="en-US" sz="3400" b="0" i="0" cap="all">
                <a:effectLst/>
                <a:latin typeface="Montserrat" panose="00000500000000000000" pitchFamily="2" charset="0"/>
              </a:rPr>
            </a:br>
            <a:endParaRPr lang="en-US" sz="340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CEAD7584-1901-7363-1970-27BC400A1C74}"/>
              </a:ext>
            </a:extLst>
          </p:cNvPr>
          <p:cNvGraphicFramePr>
            <a:graphicFrameLocks noGrp="1"/>
          </p:cNvGraphicFramePr>
          <p:nvPr>
            <p:ph idx="1"/>
            <p:extLst>
              <p:ext uri="{D42A27DB-BD31-4B8C-83A1-F6EECF244321}">
                <p14:modId xmlns:p14="http://schemas.microsoft.com/office/powerpoint/2010/main" val="134912267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9719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A32F2-BED6-E0A7-D6D7-5B331E51AA18}"/>
              </a:ext>
            </a:extLst>
          </p:cNvPr>
          <p:cNvSpPr>
            <a:spLocks noGrp="1"/>
          </p:cNvSpPr>
          <p:nvPr>
            <p:ph type="title"/>
          </p:nvPr>
        </p:nvSpPr>
        <p:spPr>
          <a:xfrm>
            <a:off x="838200" y="365125"/>
            <a:ext cx="10515600" cy="1325563"/>
          </a:xfrm>
        </p:spPr>
        <p:txBody>
          <a:bodyPr>
            <a:normAutofit/>
          </a:bodyPr>
          <a:lstStyle/>
          <a:p>
            <a:r>
              <a:rPr lang="en-US" sz="5400" dirty="0"/>
              <a:t>Cont.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618E4F-61B7-C5F4-9F63-53E01049A6A1}"/>
              </a:ext>
            </a:extLst>
          </p:cNvPr>
          <p:cNvSpPr>
            <a:spLocks noGrp="1"/>
          </p:cNvSpPr>
          <p:nvPr>
            <p:ph idx="1"/>
          </p:nvPr>
        </p:nvSpPr>
        <p:spPr>
          <a:xfrm>
            <a:off x="838200" y="1929384"/>
            <a:ext cx="10515600" cy="4251960"/>
          </a:xfrm>
        </p:spPr>
        <p:txBody>
          <a:bodyPr>
            <a:normAutofit/>
          </a:bodyPr>
          <a:lstStyle/>
          <a:p>
            <a:r>
              <a:rPr lang="en-US" sz="2200" b="0" i="0">
                <a:effectLst/>
                <a:latin typeface="Noto Sans" panose="020B0502040504020204" pitchFamily="34" charset="0"/>
              </a:rPr>
              <a:t>A person’s risk of infection depends on a number of different factors which may include procedures they have had or whether they have a weakened immune system. </a:t>
            </a:r>
            <a:r>
              <a:rPr lang="en-US" sz="2200" b="0" i="1">
                <a:effectLst/>
                <a:latin typeface="Noto Sans" panose="020B0502040504020204" pitchFamily="34" charset="0"/>
              </a:rPr>
              <a:t> </a:t>
            </a:r>
          </a:p>
          <a:p>
            <a:r>
              <a:rPr lang="en-US" sz="2200" b="0" i="1">
                <a:effectLst/>
                <a:latin typeface="Noto Sans" panose="020B0502040504020204" pitchFamily="34" charset="0"/>
              </a:rPr>
              <a:t>Klebsiella</a:t>
            </a:r>
            <a:r>
              <a:rPr lang="en-US" sz="2200" b="0" i="0">
                <a:effectLst/>
                <a:latin typeface="Noto Sans" panose="020B0502040504020204" pitchFamily="34" charset="0"/>
              </a:rPr>
              <a:t> bacteria don’t spread through the air. In healthcare settings, the bacteria can spread through person-to-person contact, often from contaminated hands. This can happen if you touch someone who has the infection and don’t wash your hands well afterward. Additionally, the bacteria might contaminate environmental surfaces, such as medical equipment like ventilators or catheters. Bacteria can then spread from the equipment to the patient.</a:t>
            </a:r>
            <a:endParaRPr lang="en-US" sz="2200"/>
          </a:p>
        </p:txBody>
      </p:sp>
    </p:spTree>
    <p:extLst>
      <p:ext uri="{BB962C8B-B14F-4D97-AF65-F5344CB8AC3E}">
        <p14:creationId xmlns:p14="http://schemas.microsoft.com/office/powerpoint/2010/main" val="1495857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0D407A-7850-0DFE-01DD-9B87AF88AF77}"/>
              </a:ext>
            </a:extLst>
          </p:cNvPr>
          <p:cNvSpPr>
            <a:spLocks noGrp="1"/>
          </p:cNvSpPr>
          <p:nvPr>
            <p:ph type="title"/>
          </p:nvPr>
        </p:nvSpPr>
        <p:spPr>
          <a:xfrm>
            <a:off x="838200" y="365125"/>
            <a:ext cx="10515600" cy="1325563"/>
          </a:xfrm>
        </p:spPr>
        <p:txBody>
          <a:bodyPr>
            <a:normAutofit/>
          </a:bodyPr>
          <a:lstStyle/>
          <a:p>
            <a:r>
              <a:rPr lang="en-US" sz="4200" dirty="0"/>
              <a:t>Continued.</a:t>
            </a:r>
            <a:br>
              <a:rPr lang="en-US" sz="4200" dirty="0"/>
            </a:br>
            <a:endParaRPr lang="en-US"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0BAD54-9832-D0A8-8A5F-C6C1F82D6F42}"/>
              </a:ext>
            </a:extLst>
          </p:cNvPr>
          <p:cNvSpPr>
            <a:spLocks noGrp="1"/>
          </p:cNvSpPr>
          <p:nvPr>
            <p:ph idx="1"/>
          </p:nvPr>
        </p:nvSpPr>
        <p:spPr>
          <a:xfrm>
            <a:off x="838200" y="1929384"/>
            <a:ext cx="10515600" cy="4251960"/>
          </a:xfrm>
        </p:spPr>
        <p:txBody>
          <a:bodyPr>
            <a:normAutofit/>
          </a:bodyPr>
          <a:lstStyle/>
          <a:p>
            <a:r>
              <a:rPr lang="en-US" sz="2200" b="0" i="0">
                <a:effectLst/>
                <a:latin typeface="Noto Sans" panose="020B0502040504020204" pitchFamily="34" charset="0"/>
              </a:rPr>
              <a:t>Cases of </a:t>
            </a:r>
            <a:r>
              <a:rPr lang="en-US" sz="2200" b="0" i="1">
                <a:effectLst/>
                <a:latin typeface="Noto Sans" panose="020B0502040504020204" pitchFamily="34" charset="0"/>
              </a:rPr>
              <a:t>Klebsiella</a:t>
            </a:r>
            <a:r>
              <a:rPr lang="en-US" sz="2200" b="0" i="0">
                <a:effectLst/>
                <a:latin typeface="Noto Sans" panose="020B0502040504020204" pitchFamily="34" charset="0"/>
              </a:rPr>
              <a:t> associated with this outbreak were identified starting in October 2022</a:t>
            </a:r>
          </a:p>
          <a:p>
            <a:r>
              <a:rPr lang="en-US" sz="2200" b="0" i="0">
                <a:effectLst/>
                <a:latin typeface="Noto Sans" panose="020B0502040504020204" pitchFamily="34" charset="0"/>
              </a:rPr>
              <a:t>As of 4/28/23, we are aware of 31 cases and 7 people who had died since the outbreak began.</a:t>
            </a:r>
            <a:endParaRPr lang="en-US" sz="2200">
              <a:latin typeface="Noto Sans" panose="020B0502040504020204" pitchFamily="34" charset="0"/>
            </a:endParaRPr>
          </a:p>
          <a:p>
            <a:r>
              <a:rPr lang="en-US" sz="2200">
                <a:latin typeface="Noto Sans" panose="020B0502040504020204" pitchFamily="34" charset="0"/>
              </a:rPr>
              <a:t>All Cases have been found at Virginia Mason Medical center.</a:t>
            </a:r>
          </a:p>
          <a:p>
            <a:endParaRPr lang="en-US" sz="2200"/>
          </a:p>
        </p:txBody>
      </p:sp>
    </p:spTree>
    <p:extLst>
      <p:ext uri="{BB962C8B-B14F-4D97-AF65-F5344CB8AC3E}">
        <p14:creationId xmlns:p14="http://schemas.microsoft.com/office/powerpoint/2010/main" val="2326877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D017B-9B3F-6ADD-963F-BE334AE99C8A}"/>
              </a:ext>
            </a:extLst>
          </p:cNvPr>
          <p:cNvSpPr>
            <a:spLocks noGrp="1"/>
          </p:cNvSpPr>
          <p:nvPr>
            <p:ph type="title"/>
          </p:nvPr>
        </p:nvSpPr>
        <p:spPr>
          <a:xfrm>
            <a:off x="1171074" y="1396686"/>
            <a:ext cx="3240506" cy="4064628"/>
          </a:xfrm>
        </p:spPr>
        <p:txBody>
          <a:bodyPr>
            <a:normAutofit/>
          </a:bodyPr>
          <a:lstStyle/>
          <a:p>
            <a:r>
              <a:rPr lang="en-US" sz="3100" b="0" i="0" cap="all">
                <a:solidFill>
                  <a:srgbClr val="FFFFFF"/>
                </a:solidFill>
                <a:effectLst/>
                <a:latin typeface="Montserrat" panose="00000500000000000000" pitchFamily="2" charset="0"/>
              </a:rPr>
              <a:t>FOOD INSECURITY IN KING COUNTY REMAINS HIGH: HOW TO HELP AND GET FOOD ASSISTANCE</a:t>
            </a:r>
            <a:br>
              <a:rPr lang="en-US" sz="3100" b="0" i="0" cap="all">
                <a:solidFill>
                  <a:srgbClr val="FFFFFF"/>
                </a:solidFill>
                <a:effectLst/>
                <a:latin typeface="Montserrat" panose="00000500000000000000" pitchFamily="2" charset="0"/>
              </a:rPr>
            </a:br>
            <a:endParaRPr lang="en-US" sz="3100">
              <a:solidFill>
                <a:srgbClr val="FFFFFF"/>
              </a:solidFill>
            </a:endParaRPr>
          </a:p>
        </p:txBody>
      </p:sp>
      <p:sp>
        <p:nvSpPr>
          <p:cNvPr id="17"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3C510B-685F-3CBC-79EE-4174332E6647}"/>
              </a:ext>
            </a:extLst>
          </p:cNvPr>
          <p:cNvSpPr>
            <a:spLocks noGrp="1"/>
          </p:cNvSpPr>
          <p:nvPr>
            <p:ph idx="1"/>
          </p:nvPr>
        </p:nvSpPr>
        <p:spPr>
          <a:xfrm>
            <a:off x="5370153" y="678094"/>
            <a:ext cx="6743078" cy="6030931"/>
          </a:xfrm>
        </p:spPr>
        <p:txBody>
          <a:bodyPr>
            <a:normAutofit fontScale="85000" lnSpcReduction="20000"/>
          </a:bodyPr>
          <a:lstStyle/>
          <a:p>
            <a:pPr>
              <a:buFont typeface="Arial" panose="020B0604020202020204" pitchFamily="34" charset="0"/>
              <a:buChar char="•"/>
            </a:pPr>
            <a:r>
              <a:rPr lang="en-US" sz="2000" b="1" i="0" dirty="0">
                <a:effectLst/>
                <a:latin typeface="Noto Sans" panose="020B0502040504020204" pitchFamily="34" charset="0"/>
              </a:rPr>
              <a:t>Basic Food/SNAP: </a:t>
            </a:r>
            <a:r>
              <a:rPr lang="en-US" sz="2000" b="0" i="0" dirty="0">
                <a:effectLst/>
                <a:latin typeface="Noto Sans" panose="020B0502040504020204" pitchFamily="34" charset="0"/>
              </a:rPr>
              <a:t>King County’s Access and Outreach Team can help you apply and answer questions about </a:t>
            </a:r>
            <a:r>
              <a:rPr lang="en-US" sz="2000" b="0" i="0" u="none" strike="noStrike" dirty="0">
                <a:effectLst/>
                <a:latin typeface="Noto Sans" panose="020B0502040504020204" pitchFamily="34" charset="0"/>
                <a:hlinkClick r:id="rId2"/>
              </a:rPr>
              <a:t>Washington State’s Basic Food program</a:t>
            </a:r>
            <a:r>
              <a:rPr lang="en-US" sz="2000" b="0" i="0" dirty="0">
                <a:effectLst/>
                <a:latin typeface="Noto Sans" panose="020B0502040504020204" pitchFamily="34" charset="0"/>
              </a:rPr>
              <a:t>. Call the </a:t>
            </a:r>
            <a:r>
              <a:rPr lang="en-US" sz="2000" b="0" i="0" u="none" strike="noStrike" dirty="0">
                <a:effectLst/>
                <a:latin typeface="Noto Sans" panose="020B0502040504020204" pitchFamily="34" charset="0"/>
                <a:hlinkClick r:id="rId3"/>
              </a:rPr>
              <a:t>Community Health Access Program (CHAP):</a:t>
            </a:r>
            <a:r>
              <a:rPr lang="en-US" sz="2000" b="0" i="0" dirty="0">
                <a:effectLst/>
                <a:latin typeface="Noto Sans" panose="020B0502040504020204" pitchFamily="34" charset="0"/>
              </a:rPr>
              <a:t> at 1-800-756-5437. </a:t>
            </a:r>
          </a:p>
          <a:p>
            <a:pPr>
              <a:buFont typeface="Arial" panose="020B0604020202020204" pitchFamily="34" charset="0"/>
              <a:buChar char="•"/>
            </a:pPr>
            <a:r>
              <a:rPr lang="en-US" sz="2000" b="1" i="0" dirty="0">
                <a:effectLst/>
                <a:latin typeface="Noto Sans" panose="020B0502040504020204" pitchFamily="34" charset="0"/>
              </a:rPr>
              <a:t>SNAP Market Match and SNAP Produce Match</a:t>
            </a:r>
            <a:r>
              <a:rPr lang="en-US" sz="2000" b="0" i="0" dirty="0">
                <a:effectLst/>
                <a:latin typeface="Noto Sans" panose="020B0502040504020204" pitchFamily="34" charset="0"/>
              </a:rPr>
              <a:t>: You can stretch Basic Food benefits by purchasing fresh vegetables and fruit at participating farmers markets. Visit </a:t>
            </a:r>
            <a:r>
              <a:rPr lang="en-US" sz="2000" b="0" i="0" u="none" strike="noStrike" dirty="0">
                <a:effectLst/>
                <a:latin typeface="Noto Sans" panose="020B0502040504020204" pitchFamily="34" charset="0"/>
                <a:hlinkClick r:id="rId4"/>
              </a:rPr>
              <a:t>SNAP Market Match</a:t>
            </a:r>
            <a:r>
              <a:rPr lang="en-US" sz="2000" b="0" i="0" dirty="0">
                <a:effectLst/>
                <a:latin typeface="Noto Sans" panose="020B0502040504020204" pitchFamily="34" charset="0"/>
              </a:rPr>
              <a:t>, email </a:t>
            </a:r>
            <a:r>
              <a:rPr lang="en-US" sz="2000" b="0" i="0" u="none" strike="noStrike" dirty="0">
                <a:effectLst/>
                <a:latin typeface="Noto Sans" panose="020B0502040504020204" pitchFamily="34" charset="0"/>
                <a:hlinkClick r:id="rId5"/>
              </a:rPr>
              <a:t>SNAP.MarketMatch@doh.wa.gov</a:t>
            </a:r>
            <a:r>
              <a:rPr lang="en-US" sz="2000" b="0" i="0" dirty="0">
                <a:effectLst/>
                <a:latin typeface="Noto Sans" panose="020B0502040504020204" pitchFamily="34" charset="0"/>
              </a:rPr>
              <a:t>, or call 360- 236-3148. Also available is SNAP Produce Match, a program where shoppers who use Basic Food benefits can stretch their food budget to buy more fruits and vegetables at participating grocery stores and online. Visit the website at </a:t>
            </a:r>
            <a:r>
              <a:rPr lang="en-US" sz="2000" b="0" i="0" u="none" strike="noStrike" dirty="0">
                <a:effectLst/>
                <a:latin typeface="Noto Sans" panose="020B0502040504020204" pitchFamily="34" charset="0"/>
                <a:hlinkClick r:id="rId6"/>
              </a:rPr>
              <a:t>SNAP Produce Match</a:t>
            </a:r>
            <a:r>
              <a:rPr lang="en-US" sz="2000" b="0" i="0" dirty="0">
                <a:effectLst/>
                <a:latin typeface="Noto Sans" panose="020B0502040504020204" pitchFamily="34" charset="0"/>
              </a:rPr>
              <a:t>, email </a:t>
            </a:r>
            <a:r>
              <a:rPr lang="en-US" sz="2000" b="0" i="0" u="none" strike="noStrike" dirty="0">
                <a:effectLst/>
                <a:latin typeface="Noto Sans" panose="020B0502040504020204" pitchFamily="34" charset="0"/>
                <a:hlinkClick r:id="rId7"/>
              </a:rPr>
              <a:t>SNAP.ProduceMatch@doh.wa.gov</a:t>
            </a:r>
            <a:r>
              <a:rPr lang="en-US" sz="2000" b="0" i="0" dirty="0">
                <a:effectLst/>
                <a:latin typeface="Noto Sans" panose="020B0502040504020204" pitchFamily="34" charset="0"/>
              </a:rPr>
              <a:t>, or call 360-236-3148.</a:t>
            </a:r>
          </a:p>
          <a:p>
            <a:pPr>
              <a:buFont typeface="Arial" panose="020B0604020202020204" pitchFamily="34" charset="0"/>
              <a:buChar char="•"/>
            </a:pPr>
            <a:r>
              <a:rPr lang="en-US" sz="2000" b="1" i="0" dirty="0">
                <a:effectLst/>
                <a:latin typeface="Noto Sans" panose="020B0502040504020204" pitchFamily="34" charset="0"/>
              </a:rPr>
              <a:t>Women, Infants, and Children (WIC) Supplemental Nutrition Program:</a:t>
            </a:r>
            <a:r>
              <a:rPr lang="en-US" sz="2000" b="0" i="0" dirty="0">
                <a:effectLst/>
                <a:latin typeface="Noto Sans" panose="020B0502040504020204" pitchFamily="34" charset="0"/>
              </a:rPr>
              <a:t> The WIC program provides families with healthy food, nutrition counseling, and breastfeeding support. You may be eligible for WIC if you are pregnant or postpartum, have an infant, or child under age 5. To learn more, see </a:t>
            </a:r>
            <a:r>
              <a:rPr lang="en-US" sz="2000" b="0" i="0" u="none" strike="noStrike" dirty="0">
                <a:effectLst/>
                <a:latin typeface="Noto Sans" panose="020B0502040504020204" pitchFamily="34" charset="0"/>
                <a:hlinkClick r:id="rId8"/>
              </a:rPr>
              <a:t>Public Health WIC Services</a:t>
            </a:r>
            <a:r>
              <a:rPr lang="en-US" sz="2000" b="0" i="0" dirty="0">
                <a:effectLst/>
                <a:latin typeface="Noto Sans" panose="020B0502040504020204" pitchFamily="34" charset="0"/>
              </a:rPr>
              <a:t>, or call 206-263-9300.</a:t>
            </a:r>
          </a:p>
          <a:p>
            <a:pPr>
              <a:buFont typeface="Arial" panose="020B0604020202020204" pitchFamily="34" charset="0"/>
              <a:buChar char="•"/>
            </a:pPr>
            <a:r>
              <a:rPr lang="en-US" sz="2000" b="1" i="0" dirty="0">
                <a:effectLst/>
                <a:latin typeface="Noto Sans" panose="020B0502040504020204" pitchFamily="34" charset="0"/>
              </a:rPr>
              <a:t>Senior Farmers Market Nutrition Program</a:t>
            </a:r>
            <a:r>
              <a:rPr lang="en-US" sz="2000" b="0" i="0" dirty="0">
                <a:effectLst/>
                <a:latin typeface="Noto Sans" panose="020B0502040504020204" pitchFamily="34" charset="0"/>
              </a:rPr>
              <a:t>: You can find nutrition resources for older adults, including senior congregate meal locations and information about applying for an $80 e-benefit card to purchase fruits and vegetables at participating farmers markets here: </a:t>
            </a:r>
            <a:r>
              <a:rPr lang="en-US" sz="2000" b="0" i="0" u="none" strike="noStrike" dirty="0">
                <a:effectLst/>
                <a:latin typeface="Noto Sans" panose="020B0502040504020204" pitchFamily="34" charset="0"/>
                <a:hlinkClick r:id="rId9"/>
              </a:rPr>
              <a:t>agingkingcounty.org/what-we-do/healthy-aging/#sfmnp</a:t>
            </a:r>
            <a:r>
              <a:rPr lang="en-US" sz="2000" b="0" i="0" dirty="0">
                <a:effectLst/>
                <a:latin typeface="Noto Sans" panose="020B0502040504020204" pitchFamily="34" charset="0"/>
              </a:rPr>
              <a:t>. Applications open on April 10, 2023.  You can also call </a:t>
            </a:r>
            <a:r>
              <a:rPr lang="en-US" sz="2000" b="0" i="0" u="none" strike="noStrike" dirty="0">
                <a:effectLst/>
                <a:latin typeface="Noto Sans" panose="020B0502040504020204" pitchFamily="34" charset="0"/>
                <a:hlinkClick r:id="rId10"/>
              </a:rPr>
              <a:t>Community Living Connections</a:t>
            </a:r>
            <a:r>
              <a:rPr lang="en-US" sz="2000" b="0" i="0" dirty="0">
                <a:effectLst/>
                <a:latin typeface="Noto Sans" panose="020B0502040504020204" pitchFamily="34" charset="0"/>
              </a:rPr>
              <a:t> at 206-962-8467 or (toll-free) 1-844-348-5464.</a:t>
            </a:r>
          </a:p>
          <a:p>
            <a:endParaRPr lang="en-US" sz="900" dirty="0"/>
          </a:p>
        </p:txBody>
      </p:sp>
    </p:spTree>
    <p:extLst>
      <p:ext uri="{BB962C8B-B14F-4D97-AF65-F5344CB8AC3E}">
        <p14:creationId xmlns:p14="http://schemas.microsoft.com/office/powerpoint/2010/main" val="3021728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EB84D-9926-D6B6-3542-EEE7BD39F83F}"/>
              </a:ext>
            </a:extLst>
          </p:cNvPr>
          <p:cNvSpPr>
            <a:spLocks noGrp="1"/>
          </p:cNvSpPr>
          <p:nvPr>
            <p:ph type="title"/>
          </p:nvPr>
        </p:nvSpPr>
        <p:spPr>
          <a:xfrm>
            <a:off x="841248" y="548640"/>
            <a:ext cx="3600860" cy="5431536"/>
          </a:xfrm>
        </p:spPr>
        <p:txBody>
          <a:bodyPr>
            <a:normAutofit/>
          </a:bodyPr>
          <a:lstStyle/>
          <a:p>
            <a:r>
              <a:rPr lang="en-US" sz="5400" dirty="0"/>
              <a:t>More locations</a:t>
            </a:r>
            <a:br>
              <a:rPr lang="en-US" sz="5400" dirty="0"/>
            </a:br>
            <a:endParaRPr lang="en-US"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AAB3E7-8616-019A-8CE8-894A07CCE130}"/>
              </a:ext>
            </a:extLst>
          </p:cNvPr>
          <p:cNvSpPr>
            <a:spLocks noGrp="1"/>
          </p:cNvSpPr>
          <p:nvPr>
            <p:ph idx="1"/>
          </p:nvPr>
        </p:nvSpPr>
        <p:spPr>
          <a:xfrm>
            <a:off x="5126418" y="552091"/>
            <a:ext cx="6224335" cy="5431536"/>
          </a:xfrm>
        </p:spPr>
        <p:txBody>
          <a:bodyPr anchor="ctr">
            <a:normAutofit fontScale="85000" lnSpcReduction="10000"/>
          </a:bodyPr>
          <a:lstStyle/>
          <a:p>
            <a:pPr algn="l">
              <a:buFont typeface="Arial" panose="020B0604020202020204" pitchFamily="34" charset="0"/>
              <a:buChar char="•"/>
            </a:pPr>
            <a:r>
              <a:rPr lang="en-US" sz="2000" b="1" i="0" dirty="0">
                <a:solidFill>
                  <a:srgbClr val="000000"/>
                </a:solidFill>
                <a:effectLst/>
                <a:latin typeface="Noto Sans" panose="020B0502040504020204" pitchFamily="34" charset="0"/>
              </a:rPr>
              <a:t>School Meals and Summer EBT</a:t>
            </a:r>
            <a:r>
              <a:rPr lang="en-US" sz="2000" b="0" i="0" dirty="0">
                <a:solidFill>
                  <a:srgbClr val="393939"/>
                </a:solidFill>
                <a:effectLst/>
                <a:latin typeface="Noto Sans" panose="020B0502040504020204" pitchFamily="34" charset="0"/>
              </a:rPr>
              <a:t>: Families can apply for free or reduced-price school meals for their children at any time during the school year by applying directly through their school or school district. School children who receive free or reduced-price school meals qualify for up to a $120 e-benefit card to purchase food during the summer months. </a:t>
            </a:r>
          </a:p>
          <a:p>
            <a:pPr algn="l">
              <a:buFont typeface="Arial" panose="020B0604020202020204" pitchFamily="34" charset="0"/>
              <a:buChar char="•"/>
            </a:pPr>
            <a:r>
              <a:rPr lang="en-US" sz="2000" b="1" i="0" dirty="0">
                <a:solidFill>
                  <a:srgbClr val="000000"/>
                </a:solidFill>
                <a:effectLst/>
                <a:latin typeface="Noto Sans" panose="020B0502040504020204" pitchFamily="34" charset="0"/>
              </a:rPr>
              <a:t>Seattle Fresh Bucks</a:t>
            </a:r>
            <a:r>
              <a:rPr lang="en-US" sz="2000" b="0" i="0" dirty="0">
                <a:solidFill>
                  <a:srgbClr val="393939"/>
                </a:solidFill>
                <a:effectLst/>
                <a:latin typeface="Noto Sans" panose="020B0502040504020204" pitchFamily="34" charset="0"/>
              </a:rPr>
              <a:t>: Eligible Seattle residents with household income below 80% area median income can enroll in the Fresh Bucks program to receive $40 in vouchers a month by mail. The vouchers, allow participants to buy any qualifying fruit and vegetable at any participating retailer including farmers markets, Seattle </a:t>
            </a:r>
            <a:r>
              <a:rPr lang="en-US" sz="2000" b="0" i="0" dirty="0" err="1">
                <a:solidFill>
                  <a:srgbClr val="393939"/>
                </a:solidFill>
                <a:effectLst/>
                <a:latin typeface="Noto Sans" panose="020B0502040504020204" pitchFamily="34" charset="0"/>
              </a:rPr>
              <a:t>Safeways</a:t>
            </a:r>
            <a:r>
              <a:rPr lang="en-US" sz="2000" b="0" i="0" dirty="0">
                <a:solidFill>
                  <a:srgbClr val="393939"/>
                </a:solidFill>
                <a:effectLst/>
                <a:latin typeface="Noto Sans" panose="020B0502040504020204" pitchFamily="34" charset="0"/>
              </a:rPr>
              <a:t>, and participating Seattle neighborhood grocers and farm stands. See </a:t>
            </a:r>
            <a:r>
              <a:rPr lang="en-US" sz="2000" b="0" i="0" u="none" strike="noStrike" dirty="0">
                <a:solidFill>
                  <a:srgbClr val="AC5900"/>
                </a:solidFill>
                <a:effectLst/>
                <a:latin typeface="Noto Sans" panose="020B0502040504020204" pitchFamily="34" charset="0"/>
                <a:hlinkClick r:id="rId2"/>
              </a:rPr>
              <a:t>Seattle Fresh Bucks </a:t>
            </a:r>
            <a:r>
              <a:rPr lang="en-US" sz="2000" b="0" i="0" dirty="0">
                <a:solidFill>
                  <a:srgbClr val="393939"/>
                </a:solidFill>
                <a:effectLst/>
                <a:latin typeface="Noto Sans" panose="020B0502040504020204" pitchFamily="34" charset="0"/>
              </a:rPr>
              <a:t>or call 206-684-2489 for more information.</a:t>
            </a:r>
          </a:p>
          <a:p>
            <a:pPr algn="l">
              <a:buFont typeface="Arial" panose="020B0604020202020204" pitchFamily="34" charset="0"/>
              <a:buChar char="•"/>
            </a:pPr>
            <a:r>
              <a:rPr lang="en-US" sz="2000" b="1" i="0" dirty="0">
                <a:solidFill>
                  <a:srgbClr val="000000"/>
                </a:solidFill>
                <a:effectLst/>
                <a:latin typeface="Noto Sans" panose="020B0502040504020204" pitchFamily="34" charset="0"/>
              </a:rPr>
              <a:t>Food Banks and Meal Programs</a:t>
            </a:r>
            <a:r>
              <a:rPr lang="en-US" sz="2000" b="0" i="0" dirty="0">
                <a:solidFill>
                  <a:srgbClr val="393939"/>
                </a:solidFill>
                <a:effectLst/>
                <a:latin typeface="Noto Sans" panose="020B0502040504020204" pitchFamily="34" charset="0"/>
              </a:rPr>
              <a:t>: Many food banks now offer home delivery services and other conveniences like online ordering and curbside pick-up. Before going to your local food bank or meal program, call ahead to confirm their hours and to make an appointment, if necessary. Find your closest food bank or meal program by visiting this </a:t>
            </a:r>
            <a:r>
              <a:rPr lang="en-US" sz="2000" b="0" i="0" u="none" strike="noStrike" dirty="0">
                <a:solidFill>
                  <a:srgbClr val="AC5900"/>
                </a:solidFill>
                <a:effectLst/>
                <a:latin typeface="Noto Sans" panose="020B0502040504020204" pitchFamily="34" charset="0"/>
                <a:hlinkClick r:id="rId3"/>
              </a:rPr>
              <a:t>list and map of food resources</a:t>
            </a:r>
            <a:r>
              <a:rPr lang="en-US" sz="2000" b="0" i="0" dirty="0">
                <a:solidFill>
                  <a:srgbClr val="393939"/>
                </a:solidFill>
                <a:effectLst/>
                <a:latin typeface="Noto Sans" panose="020B0502040504020204" pitchFamily="34" charset="0"/>
              </a:rPr>
              <a:t>.</a:t>
            </a:r>
          </a:p>
          <a:p>
            <a:endParaRPr lang="en-US" sz="1700" dirty="0"/>
          </a:p>
        </p:txBody>
      </p:sp>
    </p:spTree>
    <p:extLst>
      <p:ext uri="{BB962C8B-B14F-4D97-AF65-F5344CB8AC3E}">
        <p14:creationId xmlns:p14="http://schemas.microsoft.com/office/powerpoint/2010/main" val="2651977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C7605-8C08-8883-4FA2-C5179FA9D08B}"/>
              </a:ext>
            </a:extLst>
          </p:cNvPr>
          <p:cNvSpPr>
            <a:spLocks noGrp="1"/>
          </p:cNvSpPr>
          <p:nvPr>
            <p:ph type="title"/>
          </p:nvPr>
        </p:nvSpPr>
        <p:spPr>
          <a:xfrm>
            <a:off x="589560" y="856180"/>
            <a:ext cx="4560584" cy="1128068"/>
          </a:xfrm>
        </p:spPr>
        <p:txBody>
          <a:bodyPr anchor="ctr">
            <a:normAutofit/>
          </a:bodyPr>
          <a:lstStyle/>
          <a:p>
            <a:r>
              <a:rPr lang="en-US" sz="2500" b="0" i="0">
                <a:effectLst/>
                <a:latin typeface="Georgia" panose="02040502050405020303" pitchFamily="18" charset="0"/>
              </a:rPr>
              <a:t>Change how the U.S. census and federal surveys produce</a:t>
            </a:r>
            <a:r>
              <a:rPr lang="en-US" sz="2500">
                <a:latin typeface="Georgia" panose="02040502050405020303" pitchFamily="18" charset="0"/>
              </a:rPr>
              <a:t> </a:t>
            </a:r>
            <a:r>
              <a:rPr lang="en-US" sz="2500" b="0" i="0">
                <a:effectLst/>
                <a:latin typeface="Georgia" panose="02040502050405020303" pitchFamily="18" charset="0"/>
              </a:rPr>
              <a:t>racial and ethnic data</a:t>
            </a:r>
            <a:endParaRPr lang="en-US" sz="250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EEE08B-AC07-432A-5214-E6F10B4EA7A0}"/>
              </a:ext>
            </a:extLst>
          </p:cNvPr>
          <p:cNvSpPr>
            <a:spLocks noGrp="1"/>
          </p:cNvSpPr>
          <p:nvPr>
            <p:ph idx="1"/>
          </p:nvPr>
        </p:nvSpPr>
        <p:spPr>
          <a:xfrm>
            <a:off x="590719" y="2330505"/>
            <a:ext cx="4559425" cy="3979585"/>
          </a:xfrm>
        </p:spPr>
        <p:txBody>
          <a:bodyPr anchor="ctr">
            <a:normAutofit/>
          </a:bodyPr>
          <a:lstStyle/>
          <a:p>
            <a:r>
              <a:rPr lang="en-US" sz="2000">
                <a:hlinkClick r:id="rId2"/>
              </a:rPr>
              <a:t>Federal Register :: Initial Proposals For Updating OMB's Race and Ethnicity Statistical Standards</a:t>
            </a:r>
            <a:endParaRPr lang="en-US" sz="2000"/>
          </a:p>
          <a:p>
            <a:endParaRPr lang="en-US" sz="2000"/>
          </a:p>
          <a:p>
            <a:r>
              <a:rPr lang="en-US" sz="2000" b="0" i="0">
                <a:effectLst/>
                <a:latin typeface="Georgia" panose="02040502050405020303" pitchFamily="18" charset="0"/>
              </a:rPr>
              <a:t>taking steps that could change how the U.S. census and federal surveys produce racial and ethnic data that is used for redrawing voting districts, enforcing civil rights protections, policymaking and research.</a:t>
            </a:r>
            <a:endParaRPr lang="en-US" sz="200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8858F93-69F2-A4DA-2B1A-2A5F75654D37}"/>
              </a:ext>
            </a:extLst>
          </p:cNvPr>
          <p:cNvPicPr>
            <a:picLocks noChangeAspect="1"/>
          </p:cNvPicPr>
          <p:nvPr/>
        </p:nvPicPr>
        <p:blipFill rotWithShape="1">
          <a:blip r:embed="rId3"/>
          <a:srcRect l="5649" r="4858" b="-3"/>
          <a:stretch/>
        </p:blipFill>
        <p:spPr>
          <a:xfrm>
            <a:off x="5977788" y="799352"/>
            <a:ext cx="5425410" cy="5259296"/>
          </a:xfrm>
          <a:prstGeom prst="rect">
            <a:avLst/>
          </a:prstGeom>
        </p:spPr>
      </p:pic>
    </p:spTree>
    <p:extLst>
      <p:ext uri="{BB962C8B-B14F-4D97-AF65-F5344CB8AC3E}">
        <p14:creationId xmlns:p14="http://schemas.microsoft.com/office/powerpoint/2010/main" val="228084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3D9ECC-3090-50FE-7A93-562694BD5446}"/>
              </a:ext>
            </a:extLst>
          </p:cNvPr>
          <p:cNvSpPr>
            <a:spLocks noGrp="1"/>
          </p:cNvSpPr>
          <p:nvPr>
            <p:ph type="title"/>
          </p:nvPr>
        </p:nvSpPr>
        <p:spPr>
          <a:xfrm>
            <a:off x="686834" y="1153572"/>
            <a:ext cx="3200400" cy="4461163"/>
          </a:xfrm>
        </p:spPr>
        <p:txBody>
          <a:bodyPr>
            <a:normAutofit/>
          </a:bodyPr>
          <a:lstStyle/>
          <a:p>
            <a:r>
              <a:rPr lang="en-US">
                <a:solidFill>
                  <a:srgbClr val="FFFFFF"/>
                </a:solidFill>
              </a:rPr>
              <a:t>Next Meetings: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F04FDA-6E2B-5109-D347-B53A3486FEDC}"/>
              </a:ext>
            </a:extLst>
          </p:cNvPr>
          <p:cNvSpPr>
            <a:spLocks noGrp="1"/>
          </p:cNvSpPr>
          <p:nvPr>
            <p:ph idx="1"/>
          </p:nvPr>
        </p:nvSpPr>
        <p:spPr>
          <a:xfrm>
            <a:off x="4447308" y="591344"/>
            <a:ext cx="6906491" cy="5585619"/>
          </a:xfrm>
        </p:spPr>
        <p:txBody>
          <a:bodyPr anchor="ctr">
            <a:normAutofit/>
          </a:bodyPr>
          <a:lstStyle/>
          <a:p>
            <a:r>
              <a:rPr lang="en-US" dirty="0"/>
              <a:t>May 31</a:t>
            </a:r>
            <a:r>
              <a:rPr lang="en-US" baseline="30000" dirty="0"/>
              <a:t>st </a:t>
            </a:r>
            <a:r>
              <a:rPr lang="en-US" dirty="0"/>
              <a:t>– 3:30-5pm</a:t>
            </a:r>
          </a:p>
          <a:p>
            <a:r>
              <a:rPr lang="en-US" dirty="0"/>
              <a:t>June 28</a:t>
            </a:r>
            <a:r>
              <a:rPr lang="en-US" baseline="30000" dirty="0"/>
              <a:t>th</a:t>
            </a:r>
            <a:r>
              <a:rPr lang="en-US" dirty="0"/>
              <a:t> – 3:30-5pm</a:t>
            </a:r>
          </a:p>
        </p:txBody>
      </p:sp>
    </p:spTree>
    <p:extLst>
      <p:ext uri="{BB962C8B-B14F-4D97-AF65-F5344CB8AC3E}">
        <p14:creationId xmlns:p14="http://schemas.microsoft.com/office/powerpoint/2010/main" val="111609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3C6864-46C7-2064-7537-AD90602AB558}"/>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endParaRPr lang="en-US" sz="220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2200">
                <a:effectLst/>
                <a:latin typeface="Calibri" panose="020F0502020204030204" pitchFamily="34" charset="0"/>
                <a:ea typeface="Calibri" panose="020F0502020204030204" pitchFamily="34" charset="0"/>
              </a:rPr>
              <a:t>Washington Department of Health Say Yes! COVID Test program is prioritizing high-needs communities and ending in May 11th</a:t>
            </a:r>
          </a:p>
          <a:p>
            <a:pPr marL="0" marR="0" fontAlgn="base">
              <a:spcBef>
                <a:spcPts val="0"/>
              </a:spcBef>
              <a:spcAft>
                <a:spcPts val="0"/>
              </a:spcAft>
            </a:pPr>
            <a:endParaRPr lang="en-US" sz="220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2200">
                <a:effectLst/>
                <a:latin typeface="Calibri" panose="020F0502020204030204" pitchFamily="34" charset="0"/>
                <a:ea typeface="Calibri" panose="020F0502020204030204" pitchFamily="34" charset="0"/>
              </a:rPr>
              <a:t>The State Department of Health (DOH) will continue to operate their “Say Yes! COVID Test Program,” which mails up to five free home COVID-19 test kits to households per month, until May 11, 2023. DOH has adjusted the program so that only residents of most at-need zip codes remain eligible to receive these free tests. To check eligibility and order tests, visit </a:t>
            </a:r>
            <a:r>
              <a:rPr lang="en-US" sz="2200" u="sng">
                <a:effectLst/>
                <a:latin typeface="Calibri" panose="020F0502020204030204" pitchFamily="34" charset="0"/>
                <a:ea typeface="Calibri" panose="020F0502020204030204" pitchFamily="34" charset="0"/>
                <a:hlinkClick r:id="rId2"/>
              </a:rPr>
              <a:t>SayYesCovidHomeTest.org</a:t>
            </a:r>
            <a:r>
              <a:rPr lang="en-US" sz="2200">
                <a:effectLst/>
                <a:latin typeface="Calibri" panose="020F0502020204030204" pitchFamily="34" charset="0"/>
                <a:ea typeface="Calibri" panose="020F0502020204030204" pitchFamily="34" charset="0"/>
              </a:rPr>
              <a:t> or call 1-800-525-0127 for ordering assistance</a:t>
            </a:r>
            <a:endParaRPr lang="en-US" sz="2200">
              <a:effectLst/>
              <a:latin typeface="Times New Roman" panose="02020603050405020304" pitchFamily="18" charset="0"/>
              <a:ea typeface="Calibri" panose="020F0502020204030204" pitchFamily="34" charset="0"/>
            </a:endParaRPr>
          </a:p>
          <a:p>
            <a:endParaRPr lang="en-US" sz="2200"/>
          </a:p>
        </p:txBody>
      </p:sp>
      <p:sp>
        <p:nvSpPr>
          <p:cNvPr id="2" name="Title 1">
            <a:extLst>
              <a:ext uri="{FF2B5EF4-FFF2-40B4-BE49-F238E27FC236}">
                <a16:creationId xmlns:a16="http://schemas.microsoft.com/office/drawing/2014/main" id="{C9720766-3AF8-1545-32DB-9406C4DEA7DB}"/>
              </a:ext>
            </a:extLst>
          </p:cNvPr>
          <p:cNvSpPr>
            <a:spLocks noGrp="1"/>
          </p:cNvSpPr>
          <p:nvPr>
            <p:ph type="title"/>
          </p:nvPr>
        </p:nvSpPr>
        <p:spPr>
          <a:xfrm>
            <a:off x="838200" y="365125"/>
            <a:ext cx="10515600" cy="1325563"/>
          </a:xfrm>
        </p:spPr>
        <p:txBody>
          <a:bodyPr>
            <a:normAutofit/>
          </a:bodyPr>
          <a:lstStyle/>
          <a:p>
            <a:r>
              <a:rPr lang="en-US" sz="5400"/>
              <a:t>Where to get COVID-19 tests?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00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9BD01E-FB50-4B36-79A7-48B663146029}"/>
              </a:ext>
            </a:extLst>
          </p:cNvPr>
          <p:cNvSpPr>
            <a:spLocks noGrp="1"/>
          </p:cNvSpPr>
          <p:nvPr>
            <p:ph type="title"/>
          </p:nvPr>
        </p:nvSpPr>
        <p:spPr>
          <a:xfrm>
            <a:off x="838200" y="365125"/>
            <a:ext cx="10515600" cy="1325563"/>
          </a:xfrm>
        </p:spPr>
        <p:txBody>
          <a:bodyPr>
            <a:normAutofit/>
          </a:bodyPr>
          <a:lstStyle/>
          <a:p>
            <a:r>
              <a:rPr lang="en-US" b="1">
                <a:effectLst/>
                <a:latin typeface="Calibri" panose="020F0502020204030204" pitchFamily="34" charset="0"/>
                <a:ea typeface="Calibri" panose="020F0502020204030204" pitchFamily="34" charset="0"/>
              </a:rPr>
              <a:t>Potential costs for COVID-19 vaccine and antiviral treatments</a:t>
            </a:r>
            <a:endParaRPr lang="en-US"/>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12A4AE-E481-426E-BDC5-FACA7D72125E}"/>
              </a:ext>
            </a:extLst>
          </p:cNvPr>
          <p:cNvSpPr>
            <a:spLocks noGrp="1"/>
          </p:cNvSpPr>
          <p:nvPr>
            <p:ph idx="1"/>
          </p:nvPr>
        </p:nvSpPr>
        <p:spPr>
          <a:xfrm>
            <a:off x="838200" y="1825625"/>
            <a:ext cx="10515600" cy="4351338"/>
          </a:xfrm>
        </p:spPr>
        <p:txBody>
          <a:bodyPr>
            <a:normAutofit/>
          </a:bodyPr>
          <a:lstStyle/>
          <a:p>
            <a:pPr marL="0" marR="0" indent="0" fontAlgn="base">
              <a:spcBef>
                <a:spcPts val="0"/>
              </a:spcBef>
              <a:spcAft>
                <a:spcPts val="0"/>
              </a:spcAft>
              <a:buNone/>
            </a:pPr>
            <a:br>
              <a:rPr lang="en-US" sz="2600">
                <a:effectLst/>
                <a:latin typeface="Calibri" panose="020F0502020204030204" pitchFamily="34" charset="0"/>
                <a:ea typeface="Calibri" panose="020F0502020204030204" pitchFamily="34" charset="0"/>
              </a:rPr>
            </a:br>
            <a:r>
              <a:rPr lang="en-US" sz="2600">
                <a:effectLst/>
                <a:latin typeface="Calibri" panose="020F0502020204030204" pitchFamily="34" charset="0"/>
                <a:ea typeface="Calibri" panose="020F0502020204030204" pitchFamily="34" charset="0"/>
              </a:rPr>
              <a:t>COVID-19 vaccines and antiviral treatment are currently free to the public. They will remain free, even for people who don’t have insurance, as long as the federal government’s large supply of vaccine and medication lasts. Vaccines purchased by the federal government are predicted to last through the summer and COVID-19 treatments will remain available, depending on the product, through the end of the year.</a:t>
            </a:r>
          </a:p>
          <a:p>
            <a:pPr marL="0" marR="0" indent="0" fontAlgn="base">
              <a:spcBef>
                <a:spcPts val="0"/>
              </a:spcBef>
              <a:spcAft>
                <a:spcPts val="0"/>
              </a:spcAft>
              <a:buNone/>
            </a:pPr>
            <a:endParaRPr lang="en-US" sz="2600">
              <a:effectLst/>
              <a:latin typeface="Calibri" panose="020F0502020204030204" pitchFamily="34" charset="0"/>
              <a:ea typeface="Calibri" panose="020F0502020204030204" pitchFamily="34" charset="0"/>
            </a:endParaRPr>
          </a:p>
          <a:p>
            <a:pPr marL="0" indent="0">
              <a:buNone/>
            </a:pPr>
            <a:r>
              <a:rPr lang="en-US" sz="2600">
                <a:effectLst/>
                <a:latin typeface="Calibri" panose="020F0502020204030204" pitchFamily="34" charset="0"/>
                <a:ea typeface="Calibri" panose="020F0502020204030204" pitchFamily="34" charset="0"/>
              </a:rPr>
              <a:t>After these free federal supplies run out, COVID-19 vaccines and treatments will shift to the private market. </a:t>
            </a:r>
          </a:p>
          <a:p>
            <a:endParaRPr lang="en-US" sz="2600"/>
          </a:p>
        </p:txBody>
      </p:sp>
    </p:spTree>
    <p:extLst>
      <p:ext uri="{BB962C8B-B14F-4D97-AF65-F5344CB8AC3E}">
        <p14:creationId xmlns:p14="http://schemas.microsoft.com/office/powerpoint/2010/main" val="215445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7A8AB-80CF-9297-2B3C-5B7AEAB5A13F}"/>
              </a:ext>
            </a:extLst>
          </p:cNvPr>
          <p:cNvSpPr>
            <a:spLocks noGrp="1"/>
          </p:cNvSpPr>
          <p:nvPr>
            <p:ph type="title"/>
          </p:nvPr>
        </p:nvSpPr>
        <p:spPr>
          <a:xfrm>
            <a:off x="838200" y="365125"/>
            <a:ext cx="10515600" cy="1325563"/>
          </a:xfrm>
        </p:spPr>
        <p:txBody>
          <a:bodyPr>
            <a:normAutofit fontScale="90000"/>
          </a:bodyPr>
          <a:lstStyle/>
          <a:p>
            <a:r>
              <a:rPr lang="en-US" sz="5400" b="1">
                <a:effectLst/>
                <a:latin typeface="Calibri" panose="020F0502020204030204" pitchFamily="34" charset="0"/>
                <a:ea typeface="Calibri" panose="020F0502020204030204" pitchFamily="34" charset="0"/>
              </a:rPr>
              <a:t>Potential costs for COVID-19 vaccine and antiviral treatments</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D6EE51-1329-86AC-91F6-DEF047C0EE13}"/>
              </a:ext>
            </a:extLst>
          </p:cNvPr>
          <p:cNvSpPr>
            <a:spLocks noGrp="1"/>
          </p:cNvSpPr>
          <p:nvPr>
            <p:ph idx="1"/>
          </p:nvPr>
        </p:nvSpPr>
        <p:spPr>
          <a:xfrm>
            <a:off x="838200" y="1929384"/>
            <a:ext cx="10515600" cy="4251960"/>
          </a:xfrm>
        </p:spPr>
        <p:txBody>
          <a:bodyPr>
            <a:normAutofit/>
          </a:bodyPr>
          <a:lstStyle/>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Getting a COVID-19 vaccine will likely be similar to getting the annual flu shot and other routine vaccines. COVID-19 shots and boosters will continue to be free for children under 18 years (through the Washington Childhood Vaccine Program and Children’s Health Insurance Program). In addition, most commercial insurance, Medicare, and Medicaid programs will cover the vaccines for their members. </a:t>
            </a:r>
          </a:p>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 </a:t>
            </a:r>
          </a:p>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Starting later this year, people will likely have out-of-pocket costs for COVID-19 treatment, depending on the type of insurance they have. This would be similar to the costs people have for other drugs through traditional coverage.</a:t>
            </a:r>
          </a:p>
          <a:p>
            <a:pPr marL="0" marR="0" indent="0">
              <a:spcBef>
                <a:spcPts val="0"/>
              </a:spcBef>
              <a:spcAft>
                <a:spcPts val="0"/>
              </a:spcAft>
              <a:buNone/>
            </a:pPr>
            <a:r>
              <a:rPr lang="en-US" sz="220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a:effectLst/>
                <a:latin typeface="Calibri" panose="020F0502020204030204" pitchFamily="34" charset="0"/>
                <a:ea typeface="Calibri" panose="020F0502020204030204" pitchFamily="34" charset="0"/>
              </a:rPr>
              <a:t>The federal government is working with vaccine and treatment manufacturers to ensure that Patient Assistance Programs that provide free access to these products are easy to use and broadly accessible.</a:t>
            </a:r>
          </a:p>
          <a:p>
            <a:endParaRPr lang="en-US" sz="2200"/>
          </a:p>
        </p:txBody>
      </p:sp>
    </p:spTree>
    <p:extLst>
      <p:ext uri="{BB962C8B-B14F-4D97-AF65-F5344CB8AC3E}">
        <p14:creationId xmlns:p14="http://schemas.microsoft.com/office/powerpoint/2010/main" val="14818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245DA2-5FA5-02A0-7F6D-F195AE13F2E0}"/>
              </a:ext>
            </a:extLst>
          </p:cNvPr>
          <p:cNvSpPr>
            <a:spLocks noGrp="1"/>
          </p:cNvSpPr>
          <p:nvPr>
            <p:ph type="title"/>
          </p:nvPr>
        </p:nvSpPr>
        <p:spPr>
          <a:xfrm>
            <a:off x="838200" y="365125"/>
            <a:ext cx="10515600" cy="1325563"/>
          </a:xfrm>
        </p:spPr>
        <p:txBody>
          <a:bodyPr>
            <a:normAutofit/>
          </a:bodyPr>
          <a:lstStyle/>
          <a:p>
            <a:r>
              <a:rPr lang="en-US" sz="4200" b="1">
                <a:effectLst/>
                <a:latin typeface="Calibri" panose="020F0502020204030204" pitchFamily="34" charset="0"/>
                <a:ea typeface="Calibri" panose="020F0502020204030204" pitchFamily="34" charset="0"/>
              </a:rPr>
              <a:t>Some people may need to re-enroll for Apple Health (Medicaid) coverage</a:t>
            </a:r>
            <a:endParaRPr lang="en-US"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080C75-C1D1-E0A8-F22C-44235793AD71}"/>
              </a:ext>
            </a:extLst>
          </p:cNvPr>
          <p:cNvSpPr>
            <a:spLocks noGrp="1"/>
          </p:cNvSpPr>
          <p:nvPr>
            <p:ph idx="1"/>
          </p:nvPr>
        </p:nvSpPr>
        <p:spPr>
          <a:xfrm>
            <a:off x="838200" y="1911629"/>
            <a:ext cx="10515600" cy="4251960"/>
          </a:xfrm>
        </p:spPr>
        <p:txBody>
          <a:bodyPr>
            <a:normAutofit/>
          </a:bodyPr>
          <a:lstStyle/>
          <a:p>
            <a:r>
              <a:rPr lang="en-US" sz="1700">
                <a:effectLst/>
                <a:latin typeface="Calibri" panose="020F0502020204030204" pitchFamily="34" charset="0"/>
                <a:ea typeface="Calibri" panose="020F0502020204030204" pitchFamily="34" charset="0"/>
              </a:rPr>
              <a:t>The COVID-19 federal emergency declaration temporarily prevented anyone from losing their Apple Health (Medicaid) insurance, even if their income increased and they were no longer eligible. With the order ending this spring, some people will be required to complete a renewal application to keep their Apple Health coverage</a:t>
            </a:r>
            <a:endParaRPr lang="en-US" sz="1700">
              <a:latin typeface="Calibri" panose="020F0502020204030204" pitchFamily="34" charset="0"/>
              <a:ea typeface="Calibri" panose="020F0502020204030204" pitchFamily="34" charset="0"/>
            </a:endParaRPr>
          </a:p>
          <a:p>
            <a:pPr marL="0" indent="0">
              <a:buNone/>
            </a:pPr>
            <a:endParaRPr lang="en-US" sz="1700">
              <a:effectLst/>
              <a:latin typeface="Calibri" panose="020F0502020204030204" pitchFamily="34" charset="0"/>
              <a:ea typeface="Calibri" panose="020F0502020204030204" pitchFamily="34" charset="0"/>
            </a:endParaRPr>
          </a:p>
          <a:p>
            <a:r>
              <a:rPr lang="en-US" sz="1700">
                <a:effectLst/>
                <a:latin typeface="Calibri" panose="020F0502020204030204" pitchFamily="34" charset="0"/>
                <a:ea typeface="Calibri" panose="020F0502020204030204" pitchFamily="34" charset="0"/>
              </a:rPr>
              <a:t>In the coming months, Apple Health users may receive a letter from the state with renewal instructions, and they must respond within 60 days. Now is a good time for all Apple Health users to make sure their mailing address and email are up to date with Apple Health at </a:t>
            </a:r>
            <a:r>
              <a:rPr lang="en-US" sz="1700" u="sng">
                <a:effectLst/>
                <a:latin typeface="Calibri" panose="020F0502020204030204" pitchFamily="34" charset="0"/>
                <a:ea typeface="Calibri" panose="020F0502020204030204" pitchFamily="34" charset="0"/>
                <a:hlinkClick r:id="rId2"/>
              </a:rPr>
              <a:t>WAHealthPlanFinder.org</a:t>
            </a:r>
            <a:endParaRPr lang="en-US" sz="1700">
              <a:latin typeface="Calibri" panose="020F0502020204030204" pitchFamily="34" charset="0"/>
              <a:ea typeface="Calibri" panose="020F0502020204030204" pitchFamily="34" charset="0"/>
            </a:endParaRPr>
          </a:p>
          <a:p>
            <a:pPr marL="0" indent="0">
              <a:buNone/>
            </a:pPr>
            <a:endParaRPr lang="en-US" sz="1700">
              <a:latin typeface="Calibri" panose="020F0502020204030204" pitchFamily="34" charset="0"/>
              <a:ea typeface="Calibri" panose="020F0502020204030204" pitchFamily="34" charset="0"/>
            </a:endParaRPr>
          </a:p>
          <a:p>
            <a:r>
              <a:rPr lang="en-US" sz="1700">
                <a:effectLst/>
                <a:latin typeface="Calibri" panose="020F0502020204030204" pitchFamily="34" charset="0"/>
                <a:ea typeface="Calibri" panose="020F0502020204030204" pitchFamily="34" charset="0"/>
              </a:rPr>
              <a:t>Public Health will be working with community partners in the coming weeks to conduct outreach and assist anyone who may be at risk of losing their Apple Health</a:t>
            </a:r>
            <a:endParaRPr lang="en-US" sz="1700">
              <a:latin typeface="Calibri" panose="020F0502020204030204" pitchFamily="34" charset="0"/>
              <a:ea typeface="Calibri" panose="020F0502020204030204" pitchFamily="34" charset="0"/>
            </a:endParaRPr>
          </a:p>
          <a:p>
            <a:endParaRPr lang="en-US" sz="1700">
              <a:latin typeface="Calibri" panose="020F0502020204030204" pitchFamily="34" charset="0"/>
              <a:ea typeface="Calibri" panose="020F0502020204030204" pitchFamily="34" charset="0"/>
            </a:endParaRPr>
          </a:p>
          <a:p>
            <a:r>
              <a:rPr lang="en-US" sz="1700">
                <a:effectLst/>
                <a:latin typeface="Calibri" panose="020F0502020204030204" pitchFamily="34" charset="0"/>
                <a:ea typeface="Calibri" panose="020F0502020204030204" pitchFamily="34" charset="0"/>
              </a:rPr>
              <a:t>Public Health insurance navigators are available to help assist you with information on affordable healthcare options and enrollment: 1-800-756-5437, </a:t>
            </a:r>
            <a:r>
              <a:rPr lang="en-US" sz="1700" u="sng">
                <a:effectLst/>
                <a:latin typeface="Calibri" panose="020F0502020204030204" pitchFamily="34" charset="0"/>
                <a:ea typeface="Calibri" panose="020F0502020204030204" pitchFamily="34" charset="0"/>
                <a:hlinkClick r:id="rId3"/>
              </a:rPr>
              <a:t>www.kingcounty.gov/chap</a:t>
            </a:r>
            <a:endParaRPr lang="en-US" sz="17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1323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455C-DB40-A926-2C11-FB470F29D221}"/>
              </a:ext>
            </a:extLst>
          </p:cNvPr>
          <p:cNvSpPr>
            <a:spLocks noGrp="1"/>
          </p:cNvSpPr>
          <p:nvPr>
            <p:ph type="title"/>
          </p:nvPr>
        </p:nvSpPr>
        <p:spPr>
          <a:solidFill>
            <a:schemeClr val="accent2">
              <a:lumMod val="60000"/>
              <a:lumOff val="40000"/>
            </a:schemeClr>
          </a:solidFill>
        </p:spPr>
        <p:txBody>
          <a:bodyPr/>
          <a:lstStyle/>
          <a:p>
            <a:pPr algn="ctr"/>
            <a:r>
              <a:rPr lang="en-US"/>
              <a:t>Treatment</a:t>
            </a:r>
          </a:p>
        </p:txBody>
      </p:sp>
      <p:sp>
        <p:nvSpPr>
          <p:cNvPr id="4" name="Rectangle 3">
            <a:extLst>
              <a:ext uri="{FF2B5EF4-FFF2-40B4-BE49-F238E27FC236}">
                <a16:creationId xmlns:a16="http://schemas.microsoft.com/office/drawing/2014/main" id="{B1656B42-B540-46B6-A62D-9BA4D530977D}"/>
              </a:ext>
            </a:extLst>
          </p:cNvPr>
          <p:cNvSpPr/>
          <p:nvPr/>
        </p:nvSpPr>
        <p:spPr>
          <a:xfrm>
            <a:off x="965771" y="2486346"/>
            <a:ext cx="4818580" cy="33082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u="sng">
                <a:effectLst/>
                <a:latin typeface="Calibri" panose="020F0502020204030204" pitchFamily="34" charset="0"/>
                <a:ea typeface="Calibri" panose="020F0502020204030204" pitchFamily="34" charset="0"/>
                <a:cs typeface="Times New Roman" panose="02020603050405020304" pitchFamily="18" charset="0"/>
                <a:hlinkClick r:id="rId2"/>
              </a:rPr>
              <a:t>COVID-19 antiviral medication</a:t>
            </a:r>
            <a:r>
              <a:rPr lang="en-US" sz="1800" u="sng">
                <a:effectLst/>
                <a:latin typeface="Calibri" panose="020F0502020204030204" pitchFamily="34" charset="0"/>
                <a:ea typeface="Calibri" panose="020F0502020204030204" pitchFamily="34" charset="0"/>
                <a:cs typeface="Times New Roman" panose="02020603050405020304" pitchFamily="18" charset="0"/>
              </a:rPr>
              <a:t>s</a:t>
            </a:r>
            <a:r>
              <a:rPr lang="en-US" sz="1800">
                <a:effectLst/>
                <a:latin typeface="Calibri" panose="020F0502020204030204" pitchFamily="34" charset="0"/>
                <a:ea typeface="Calibri" panose="020F0502020204030204" pitchFamily="34" charset="0"/>
                <a:cs typeface="Times New Roman" panose="02020603050405020304" pitchFamily="18" charset="0"/>
              </a:rPr>
              <a:t> such as </a:t>
            </a:r>
            <a:r>
              <a:rPr lang="en-US" sz="1800" u="sng">
                <a:effectLst/>
                <a:latin typeface="Calibri" panose="020F0502020204030204" pitchFamily="34" charset="0"/>
                <a:ea typeface="Calibri" panose="020F0502020204030204" pitchFamily="34" charset="0"/>
                <a:cs typeface="Times New Roman" panose="02020603050405020304" pitchFamily="18" charset="0"/>
                <a:hlinkClick r:id="rId3"/>
              </a:rPr>
              <a:t>Paxlovid</a:t>
            </a:r>
            <a:r>
              <a:rPr lang="en-US" sz="1800">
                <a:effectLst/>
                <a:latin typeface="Calibri" panose="020F0502020204030204" pitchFamily="34" charset="0"/>
                <a:ea typeface="Calibri" panose="020F0502020204030204" pitchFamily="34" charset="0"/>
                <a:cs typeface="Times New Roman" panose="02020603050405020304" pitchFamily="18" charset="0"/>
              </a:rPr>
              <a:t> purchased by the federal government will remain free regardless of insurance coverage until supplies run out</a:t>
            </a:r>
            <a:endParaRPr lang="en-US"/>
          </a:p>
        </p:txBody>
      </p:sp>
      <p:sp>
        <p:nvSpPr>
          <p:cNvPr id="5" name="Rectangle 4">
            <a:extLst>
              <a:ext uri="{FF2B5EF4-FFF2-40B4-BE49-F238E27FC236}">
                <a16:creationId xmlns:a16="http://schemas.microsoft.com/office/drawing/2014/main" id="{F76836F9-2715-EB75-F4DB-32AE385B8EE9}"/>
              </a:ext>
            </a:extLst>
          </p:cNvPr>
          <p:cNvSpPr/>
          <p:nvPr/>
        </p:nvSpPr>
        <p:spPr>
          <a:xfrm>
            <a:off x="6750121" y="2486345"/>
            <a:ext cx="4476108" cy="33082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a:effectLst/>
                <a:latin typeface="Calibri" panose="020F0502020204030204" pitchFamily="34" charset="0"/>
                <a:ea typeface="Calibri" panose="020F0502020204030204" pitchFamily="34" charset="0"/>
                <a:cs typeface="Times New Roman" panose="02020603050405020304" pitchFamily="18" charset="0"/>
              </a:rPr>
              <a:t>When the federal supplies of antiviral medications run out later this year, people will likely have out-of-pocket costs for COVID-19 treatment, depending on the type of insurance they have. This would be like the costs people have for other drugs through traditional coverage</a:t>
            </a:r>
            <a:endParaRPr lang="en-US" sz="1800"/>
          </a:p>
          <a:p>
            <a:pPr algn="ctr"/>
            <a:endParaRPr lang="en-US">
              <a:solidFill>
                <a:schemeClr val="dk1"/>
              </a:solidFill>
            </a:endParaRPr>
          </a:p>
        </p:txBody>
      </p:sp>
    </p:spTree>
    <p:extLst>
      <p:ext uri="{BB962C8B-B14F-4D97-AF65-F5344CB8AC3E}">
        <p14:creationId xmlns:p14="http://schemas.microsoft.com/office/powerpoint/2010/main" val="192703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99B4B-693C-ADA8-1E82-9067BB5C718C}"/>
              </a:ext>
            </a:extLst>
          </p:cNvPr>
          <p:cNvSpPr>
            <a:spLocks noGrp="1"/>
          </p:cNvSpPr>
          <p:nvPr>
            <p:ph type="title"/>
          </p:nvPr>
        </p:nvSpPr>
        <p:spPr>
          <a:xfrm>
            <a:off x="686834" y="1153572"/>
            <a:ext cx="3200400" cy="4461163"/>
          </a:xfrm>
        </p:spPr>
        <p:txBody>
          <a:bodyPr>
            <a:normAutofit/>
          </a:bodyPr>
          <a:lstStyle/>
          <a:p>
            <a:r>
              <a:rPr lang="en-US" sz="3400" b="1" i="0">
                <a:solidFill>
                  <a:srgbClr val="FFFFFF"/>
                </a:solidFill>
                <a:effectLst/>
                <a:latin typeface="Open Sans" panose="020B0606030504020204" pitchFamily="34" charset="0"/>
              </a:rPr>
              <a:t>Masking requirements in healthcare, long-term care, and correctional facilities to end April 3</a:t>
            </a:r>
            <a:br>
              <a:rPr lang="en-US" sz="3400" b="1" i="0">
                <a:solidFill>
                  <a:srgbClr val="FFFFFF"/>
                </a:solidFill>
                <a:effectLst/>
                <a:latin typeface="Open Sans" panose="020B0606030504020204" pitchFamily="34" charset="0"/>
              </a:rPr>
            </a:br>
            <a:endParaRPr lang="en-US"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839C4F-5B1E-BD5B-78EC-2354831E3D81}"/>
              </a:ext>
            </a:extLst>
          </p:cNvPr>
          <p:cNvSpPr>
            <a:spLocks noGrp="1"/>
          </p:cNvSpPr>
          <p:nvPr>
            <p:ph idx="1"/>
          </p:nvPr>
        </p:nvSpPr>
        <p:spPr>
          <a:xfrm>
            <a:off x="4447308" y="591344"/>
            <a:ext cx="6906491" cy="5585619"/>
          </a:xfrm>
        </p:spPr>
        <p:txBody>
          <a:bodyPr anchor="ctr">
            <a:normAutofit/>
          </a:bodyPr>
          <a:lstStyle/>
          <a:p>
            <a:r>
              <a:rPr lang="en-US" b="0" i="0">
                <a:effectLst/>
                <a:latin typeface="Open Sans" panose="020B0606030504020204" pitchFamily="34" charset="0"/>
              </a:rPr>
              <a:t>Effective April 3, the Washington State Department of Health (DOH) will end the </a:t>
            </a:r>
            <a:r>
              <a:rPr lang="en-US" b="0" i="0" u="sng">
                <a:effectLst/>
                <a:latin typeface="Open Sans" panose="020B0606030504020204" pitchFamily="34" charset="0"/>
                <a:hlinkClick r:id="rId2"/>
              </a:rPr>
              <a:t>Secretary of Health Mask Order</a:t>
            </a:r>
            <a:r>
              <a:rPr lang="en-US" b="0" i="0">
                <a:effectLst/>
                <a:latin typeface="Open Sans" panose="020B0606030504020204" pitchFamily="34" charset="0"/>
              </a:rPr>
              <a:t>, which currently requires universal masking in healthcare, long-term care, and adult correctional facilities for people age 5 and older.</a:t>
            </a:r>
            <a:endParaRPr lang="en-US"/>
          </a:p>
        </p:txBody>
      </p:sp>
    </p:spTree>
    <p:extLst>
      <p:ext uri="{BB962C8B-B14F-4D97-AF65-F5344CB8AC3E}">
        <p14:creationId xmlns:p14="http://schemas.microsoft.com/office/powerpoint/2010/main" val="750133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2719</Words>
  <Application>Microsoft Office PowerPoint</Application>
  <PresentationFormat>Widescreen</PresentationFormat>
  <Paragraphs>133</Paragraphs>
  <Slides>36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Courier New</vt:lpstr>
      <vt:lpstr>Georgia</vt:lpstr>
      <vt:lpstr>Montserrat</vt:lpstr>
      <vt:lpstr>Noto Sans</vt:lpstr>
      <vt:lpstr>Open Sans</vt:lpstr>
      <vt:lpstr>Symbol</vt:lpstr>
      <vt:lpstr>Times New Roman</vt:lpstr>
      <vt:lpstr>Office Theme</vt:lpstr>
      <vt:lpstr>Community Partners’ Call</vt:lpstr>
      <vt:lpstr>COVID TESTING SITE CLOSURES</vt:lpstr>
      <vt:lpstr>COVID TESTING SITE CLOSURES</vt:lpstr>
      <vt:lpstr>Where to get COVID-19 tests?</vt:lpstr>
      <vt:lpstr>Potential costs for COVID-19 vaccine and antiviral treatments</vt:lpstr>
      <vt:lpstr>Potential costs for COVID-19 vaccine and antiviral treatments</vt:lpstr>
      <vt:lpstr>Some people may need to re-enroll for Apple Health (Medicaid) coverage</vt:lpstr>
      <vt:lpstr>Treatment</vt:lpstr>
      <vt:lpstr>Masking requirements in healthcare, long-term care, and correctional facilities to end April 3 </vt:lpstr>
      <vt:lpstr>Continued</vt:lpstr>
      <vt:lpstr>Generally, COVID-19 burden is decreasing in the US and here in King County.</vt:lpstr>
      <vt:lpstr>In King County, our current trends show the following:</vt:lpstr>
      <vt:lpstr>Keep in mind…</vt:lpstr>
      <vt:lpstr>Keep in mind…</vt:lpstr>
      <vt:lpstr>COVID-19 hospitalizations occur disproportionately in older age groups.</vt:lpstr>
      <vt:lpstr>COVID-19 vaccinations remain a key part of public health intervention.</vt:lpstr>
      <vt:lpstr>We have had great success with primary vaccines.</vt:lpstr>
      <vt:lpstr>But we have a lot more work to do to bring people up to date.</vt:lpstr>
      <vt:lpstr>Vaccine preventable infections – COVID-19 </vt:lpstr>
      <vt:lpstr>Bivalent (Omicron)  Booster</vt:lpstr>
      <vt:lpstr>PowerPoint Presentation</vt:lpstr>
      <vt:lpstr>PowerPoint Presentation</vt:lpstr>
      <vt:lpstr>PowerPoint Presentation</vt:lpstr>
      <vt:lpstr>New Updated Bivalent Booster</vt:lpstr>
      <vt:lpstr>Cont.</vt:lpstr>
      <vt:lpstr>PowerPoint Presentation</vt:lpstr>
      <vt:lpstr>PowerPoint Presentation</vt:lpstr>
      <vt:lpstr>PowerPoint Presentation</vt:lpstr>
      <vt:lpstr>Staying protected against new Variants </vt:lpstr>
      <vt:lpstr>Q &amp; A ON RECENT KLEBSIELLA OUTBREAK AT VIRGINIA MASON MEDICAL CENTER </vt:lpstr>
      <vt:lpstr>Cont.</vt:lpstr>
      <vt:lpstr>Continued. </vt:lpstr>
      <vt:lpstr>FOOD INSECURITY IN KING COUNTY REMAINS HIGH: HOW TO HELP AND GET FOOD ASSISTANCE </vt:lpstr>
      <vt:lpstr>More locations </vt:lpstr>
      <vt:lpstr>Change how the U.S. census and federal surveys produce racial and ethnic data</vt:lpstr>
      <vt:lpstr>Next Meetings: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Partners’ Call</dc:title>
  <dc:creator>Jeffrey, Justin (DPH)</dc:creator>
  <cp:lastModifiedBy>Jeffrey, Justin (DPH)</cp:lastModifiedBy>
  <cp:revision>1</cp:revision>
  <dcterms:created xsi:type="dcterms:W3CDTF">2023-01-11T19:24:23Z</dcterms:created>
  <dcterms:modified xsi:type="dcterms:W3CDTF">2023-05-03T22:28:44Z</dcterms:modified>
</cp:coreProperties>
</file>