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3"/>
    <p:sldMasterId id="214748367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6858000" cx="12192000"/>
  <p:notesSz cx="6858000" cy="9144000"/>
  <p:embeddedFontLst>
    <p:embeddedFont>
      <p:font typeface="Overlock"/>
      <p:regular r:id="rId48"/>
      <p:bold r:id="rId49"/>
      <p:italic r:id="rId50"/>
      <p:boldItalic r:id="rId51"/>
    </p:embeddedFont>
    <p:embeddedFont>
      <p:font typeface="Roboto"/>
      <p:regular r:id="rId52"/>
      <p:bold r:id="rId53"/>
      <p:italic r:id="rId54"/>
      <p:boldItalic r:id="rId55"/>
    </p:embeddedFont>
    <p:embeddedFont>
      <p:font typeface="Helvetica Neue"/>
      <p:regular r:id="rId56"/>
      <p:bold r:id="rId57"/>
      <p:italic r:id="rId58"/>
      <p:boldItalic r:id="rId59"/>
    </p:embeddedFont>
    <p:embeddedFont>
      <p:font typeface="Open Sans Light"/>
      <p:regular r:id="rId60"/>
      <p:bold r:id="rId61"/>
      <p:italic r:id="rId62"/>
      <p:boldItalic r:id="rId63"/>
    </p:embeddedFont>
    <p:embeddedFont>
      <p:font typeface="Open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Overlock-regular.fntdata"/><Relationship Id="rId47" Type="http://schemas.openxmlformats.org/officeDocument/2006/relationships/slide" Target="slides/slide42.xml"/><Relationship Id="rId49" Type="http://schemas.openxmlformats.org/officeDocument/2006/relationships/font" Target="fonts/Overlock-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penSansLight-italic.fntdata"/><Relationship Id="rId61" Type="http://schemas.openxmlformats.org/officeDocument/2006/relationships/font" Target="fonts/OpenSansLight-bold.fntdata"/><Relationship Id="rId20" Type="http://schemas.openxmlformats.org/officeDocument/2006/relationships/slide" Target="slides/slide15.xml"/><Relationship Id="rId64" Type="http://schemas.openxmlformats.org/officeDocument/2006/relationships/font" Target="fonts/OpenSans-regular.fntdata"/><Relationship Id="rId63" Type="http://schemas.openxmlformats.org/officeDocument/2006/relationships/font" Target="fonts/OpenSansLight-boldItalic.fntdata"/><Relationship Id="rId22" Type="http://schemas.openxmlformats.org/officeDocument/2006/relationships/slide" Target="slides/slide17.xml"/><Relationship Id="rId66" Type="http://schemas.openxmlformats.org/officeDocument/2006/relationships/font" Target="fonts/OpenSans-italic.fntdata"/><Relationship Id="rId21" Type="http://schemas.openxmlformats.org/officeDocument/2006/relationships/slide" Target="slides/slide16.xml"/><Relationship Id="rId65" Type="http://schemas.openxmlformats.org/officeDocument/2006/relationships/font" Target="fonts/OpenSans-bold.fntdata"/><Relationship Id="rId24" Type="http://schemas.openxmlformats.org/officeDocument/2006/relationships/slide" Target="slides/slide19.xml"/><Relationship Id="rId23" Type="http://schemas.openxmlformats.org/officeDocument/2006/relationships/slide" Target="slides/slide18.xml"/><Relationship Id="rId67" Type="http://schemas.openxmlformats.org/officeDocument/2006/relationships/font" Target="fonts/OpenSans-boldItalic.fntdata"/><Relationship Id="rId60" Type="http://schemas.openxmlformats.org/officeDocument/2006/relationships/font" Target="fonts/OpenSansLight-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verlock-boldItalic.fntdata"/><Relationship Id="rId50" Type="http://schemas.openxmlformats.org/officeDocument/2006/relationships/font" Target="fonts/Overlock-italic.fntdata"/><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6.xml"/><Relationship Id="rId55" Type="http://schemas.openxmlformats.org/officeDocument/2006/relationships/font" Target="fonts/Roboto-boldItalic.fntdata"/><Relationship Id="rId10" Type="http://schemas.openxmlformats.org/officeDocument/2006/relationships/slide" Target="slides/slide5.xml"/><Relationship Id="rId54" Type="http://schemas.openxmlformats.org/officeDocument/2006/relationships/font" Target="fonts/Roboto-italic.fntdata"/><Relationship Id="rId13" Type="http://schemas.openxmlformats.org/officeDocument/2006/relationships/slide" Target="slides/slide8.xml"/><Relationship Id="rId57" Type="http://schemas.openxmlformats.org/officeDocument/2006/relationships/font" Target="fonts/HelveticaNeue-bold.fntdata"/><Relationship Id="rId12" Type="http://schemas.openxmlformats.org/officeDocument/2006/relationships/slide" Target="slides/slide7.xml"/><Relationship Id="rId56" Type="http://schemas.openxmlformats.org/officeDocument/2006/relationships/font" Target="fonts/HelveticaNeue-regular.fntdata"/><Relationship Id="rId15" Type="http://schemas.openxmlformats.org/officeDocument/2006/relationships/slide" Target="slides/slide10.xml"/><Relationship Id="rId59" Type="http://schemas.openxmlformats.org/officeDocument/2006/relationships/font" Target="fonts/HelveticaNeue-boldItalic.fntdata"/><Relationship Id="rId14" Type="http://schemas.openxmlformats.org/officeDocument/2006/relationships/slide" Target="slides/slide9.xml"/><Relationship Id="rId58" Type="http://schemas.openxmlformats.org/officeDocument/2006/relationships/font" Target="fonts/HelveticaNeue-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eaf0e96f0d_2_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 name="Google Shape;172;g2eaf0e96f0d_2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eaf0e96f0d_2_1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g2eaf0e96f0d_2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eaf0e96f0d_2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2eaf0e96f0d_2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 name="Google Shape;249;g2eaf0e96f0d_2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eaf0e96f0d_2_1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g2eaf0e96f0d_2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eaf0e96f0d_2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eaf0e96f0d_2_1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g2eaf0e96f0d_2_1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eaf0e96f0d_2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2eaf0e96f0d_2_1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75" name="Google Shape;275;g2eaf0e96f0d_2_1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eaf0e96f0d_2_1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g2eaf0e96f0d_2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eaf0e96f0d_2_1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g2eaf0e96f0d_2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eaf0e96f0d_2_1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2eaf0e96f0d_2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eaf0e96f0d_2_1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g2eaf0e96f0d_2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deed57589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deed57589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CNC aka Community Network Council is a nonprofit organization based in Kent on 1819 Central Ave S. </a:t>
            </a:r>
            <a:endParaRPr/>
          </a:p>
          <a:p>
            <a:pPr indent="0" lvl="0" marL="0" rtl="0" algn="l">
              <a:spcBef>
                <a:spcPts val="0"/>
              </a:spcBef>
              <a:spcAft>
                <a:spcPts val="0"/>
              </a:spcAft>
              <a:buNone/>
            </a:pPr>
            <a:r>
              <a:rPr lang="en-US"/>
              <a:t>We can be reach by email or phone. **Read phone number &amp; </a:t>
            </a:r>
            <a:r>
              <a:rPr lang="en-US"/>
              <a:t>email ** . You can visit our website  wacnc.org for more in depth detail of CNC’s work and volunteer opportunities. </a:t>
            </a:r>
            <a:endParaRPr/>
          </a:p>
        </p:txBody>
      </p:sp>
      <p:sp>
        <p:nvSpPr>
          <p:cNvPr id="310" name="Google Shape;310;g2deed57589a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eaf0e96f0d_2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Introductions /Land acknowledgment </a:t>
            </a:r>
            <a:endParaRPr/>
          </a:p>
        </p:txBody>
      </p:sp>
      <p:sp>
        <p:nvSpPr>
          <p:cNvPr id="176" name="Google Shape;176;g2eaf0e96f0d_2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deed57589a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deed57589a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CNC is youth-centric </a:t>
            </a:r>
            <a:r>
              <a:rPr lang="en-US"/>
              <a:t>collaborative</a:t>
            </a:r>
            <a:r>
              <a:rPr lang="en-US"/>
              <a:t> devoted to empowering, equipping , and esteeming students through various programs and tools. Our goal is to **READ GOAL LIST**</a:t>
            </a:r>
            <a:endParaRPr/>
          </a:p>
        </p:txBody>
      </p:sp>
      <p:sp>
        <p:nvSpPr>
          <p:cNvPr id="326" name="Google Shape;326;g2deed57589a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e9516ffe6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e9516ffe6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CNC </a:t>
            </a:r>
            <a:r>
              <a:rPr lang="en-US"/>
              <a:t>main program is the Academic Coaching Program. The  program is based in select schools in Kent School District .  The program is made up of a great team of Academic Coaches and a Community Health Worker that works one on one with students and families of color . Our work focuses on building  scholars students by addressing students  academics, attendance , and behavior. However , our work is not limited to academics. Through additional programs and partnerships we work to</a:t>
            </a:r>
            <a:r>
              <a:rPr lang="en-US"/>
              <a:t> increase benefits by sponsoring different programs to bring the community, families, &amp; organizations together, for the purpose of helping our youth.</a:t>
            </a:r>
            <a:endParaRPr/>
          </a:p>
          <a:p>
            <a:pPr indent="0" lvl="0" marL="0" rtl="0" algn="l">
              <a:spcBef>
                <a:spcPts val="0"/>
              </a:spcBef>
              <a:spcAft>
                <a:spcPts val="0"/>
              </a:spcAft>
              <a:buNone/>
            </a:pPr>
            <a:r>
              <a:rPr lang="en-US"/>
              <a:t>Community Network Council recognize the importance of family engagement, to increase trust, safety, cooperation, and positive parenting in the community for both children and parents. </a:t>
            </a:r>
            <a:endParaRPr/>
          </a:p>
        </p:txBody>
      </p:sp>
      <p:sp>
        <p:nvSpPr>
          <p:cNvPr id="334" name="Google Shape;334;g2e9516ffe62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eaf0e96f0d_7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eaf0e96f0d_7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2eaf0e96f0d_7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e0d0237f34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e0d0237f34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scholars math program focuses on interactive activities that teaches math through engaging math games, for example utilizing a </a:t>
            </a:r>
            <a:r>
              <a:rPr lang="en-US"/>
              <a:t>domino's</a:t>
            </a:r>
            <a:r>
              <a:rPr lang="en-US"/>
              <a:t> games. The Financial Literacy Program isa  partnership with Financial Empowerment Network, what that looks like is a team of financial professional  advisor professional are brought out on campus to meet with our students. Where they are given a opportunity to learn about understanding opening bank account, credit scores, credits bureaus, credit cards, interest rates, and budgeting. We would play out scenarios of budgets , for example, you had an “x* amount of income , how would you spend your money, how much would you put into your rent, bills, food. It was really interesting to see how students would often choose to “live at home with parents of option” because they realize the cost of the rent alone takes most of the income. However, it was really beneficial program for them to get an understanding of </a:t>
            </a:r>
            <a:r>
              <a:rPr lang="en-US"/>
              <a:t>responsibilities</a:t>
            </a:r>
            <a:r>
              <a:rPr lang="en-US"/>
              <a:t> and finances. It’s never too early to encourage our youth to build their financial knowledge. </a:t>
            </a:r>
            <a:endParaRPr/>
          </a:p>
        </p:txBody>
      </p:sp>
      <p:sp>
        <p:nvSpPr>
          <p:cNvPr id="351" name="Google Shape;351;g2e0d0237f34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deed57589a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deed57589a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Wishlist Assessment form is a great tool that allows our Academic Coaches and CHWS  to work interactively with our students and families. To listen and note their needs, from health insurance, transportations, access to food, clothing, prevention plans, grief and loss resources and more. Clients or students  are able to check off what resources they need and rate their top 5 resource priority. This assessment forms </a:t>
            </a:r>
            <a:r>
              <a:rPr lang="en-US"/>
              <a:t>allows</a:t>
            </a:r>
            <a:r>
              <a:rPr lang="en-US"/>
              <a:t> the CNC  team to identify resources in demand and reach out to families one on one to connect them to available resources. </a:t>
            </a:r>
            <a:endParaRPr/>
          </a:p>
        </p:txBody>
      </p:sp>
      <p:sp>
        <p:nvSpPr>
          <p:cNvPr id="359" name="Google Shape;359;g2deed57589a_0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deed57589a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deed57589a_0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Now I am sharing </a:t>
            </a:r>
            <a:r>
              <a:rPr lang="en-US"/>
              <a:t>a visual analysis based off our wish list assessment form.</a:t>
            </a:r>
            <a:r>
              <a:rPr lang="en-US"/>
              <a:t>Similar to the purpose of the Wishlist Assessment form, the analysis is about understanding our client’s needs when it comes to </a:t>
            </a:r>
            <a:r>
              <a:rPr lang="en-US"/>
              <a:t>social</a:t>
            </a:r>
            <a:r>
              <a:rPr lang="en-US"/>
              <a:t> service coordination. We want to be on the same page as a team &amp; being able to analyze our students or clients needs visually. This pie graph is an </a:t>
            </a:r>
            <a:r>
              <a:rPr lang="en-US"/>
              <a:t>example</a:t>
            </a:r>
            <a:r>
              <a:rPr lang="en-US"/>
              <a:t> of a wishlist analysis collected from our high school students. As you can see majority of the students marked “access to free food” as a top need, 22.2 % chose counseling therapy, 16.7% chose health insurance as a need, 11.1% chose </a:t>
            </a:r>
            <a:r>
              <a:rPr lang="en-US"/>
              <a:t>resource</a:t>
            </a:r>
            <a:r>
              <a:rPr lang="en-US"/>
              <a:t> events and learning disability resource, and 5.6 % chose youth homeless shelter resources and refugee resources. Analysis is just one of the initial steps of our social coordination process, resource </a:t>
            </a:r>
            <a:r>
              <a:rPr lang="en-US"/>
              <a:t>referral is definitely another key component which I am sure it is a term all CHW’s are familiar with. Resource referral is not limited to the roles of the CHW’s, anyone on the team can connect a client to a resource. It is about building that network and communication &amp; utilizing each person’s unique skill and knowledge for the benefit of the client. For example, a client may come to me saying “oh my car is having mechanical issues, but its so expensive to repair it around here. Do you know any good auto shops?”  I may never have experienced a auto mechanical issue &amp; I know my go to resource list does not include affordable mechanics. However, I do know my coworker whos is not a CHW, loves cars and was just talking about a buddy who was offering repairs at fair prices. Tadah, I just connected a client to a resource through networking. </a:t>
            </a:r>
            <a:endParaRPr/>
          </a:p>
        </p:txBody>
      </p:sp>
      <p:sp>
        <p:nvSpPr>
          <p:cNvPr id="367" name="Google Shape;367;g2deed57589a_0_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deed57589a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deed57589a_0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Circling back to the Academic Coaching Program at CNC. Here at CNC we love to see progress with our students &amp; families and the best way to promote progress and improvement is by creating a measurable data. While we value empowering our </a:t>
            </a:r>
            <a:r>
              <a:rPr lang="en-US"/>
              <a:t>students</a:t>
            </a:r>
            <a:r>
              <a:rPr lang="en-US"/>
              <a:t> with positive pep talks, we implement actions plans by setting measurable goals every 3 months and action steps on how goals are to be addressed. We </a:t>
            </a:r>
            <a:r>
              <a:rPr lang="en-US"/>
              <a:t>strongly</a:t>
            </a:r>
            <a:r>
              <a:rPr lang="en-US"/>
              <a:t> encourage parent or family engagement in our student’s goal and actions plans. Parents and students are encouraged to share their feedback on their progress &amp; identify barriers and ways to address barriers. It definitely requires a village &amp; parents to support our youth students. </a:t>
            </a:r>
            <a:endParaRPr/>
          </a:p>
        </p:txBody>
      </p:sp>
      <p:sp>
        <p:nvSpPr>
          <p:cNvPr id="375" name="Google Shape;375;g2deed57589a_0_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deed57589a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deed57589a_0_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Partnerships is a key factor in social service collaboration for CNC. Through the Emergency Feeding Program Partnership. It creates an opportunity for CNC to cater to the basic needs of the community weekly. On Tuesdays, from 11am-1:00pm families are able to stop by the CNC office and pick up boxes of groceries and lunch bags. Our food handler </a:t>
            </a:r>
            <a:r>
              <a:rPr lang="en-US"/>
              <a:t>coordinator</a:t>
            </a:r>
            <a:r>
              <a:rPr lang="en-US"/>
              <a:t> works with the Academic Coaches to connect students with CNC’s feeding program, creating accessibility to food for students on campus.  </a:t>
            </a:r>
            <a:endParaRPr/>
          </a:p>
        </p:txBody>
      </p:sp>
      <p:sp>
        <p:nvSpPr>
          <p:cNvPr id="405" name="Google Shape;405;g2deed57589a_0_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deed57589a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deed57589a_0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Another great example of  partnerships &amp; collaborations is the Healthy Homes Project. Through the </a:t>
            </a:r>
            <a:r>
              <a:rPr lang="en-US"/>
              <a:t>collaboration</a:t>
            </a:r>
            <a:r>
              <a:rPr lang="en-US"/>
              <a:t> with King County and it’s CBO partners, we were able to co-develop a interactive program focusing on empowering families with knowledge and understanding of indoor health risks. Community Participants were given a opportunity to identify signs of mold, lead, chemical </a:t>
            </a:r>
            <a:r>
              <a:rPr lang="en-US"/>
              <a:t>exposure</a:t>
            </a:r>
            <a:r>
              <a:rPr lang="en-US"/>
              <a:t>,  and learning about the ways to address each matter. Participants were also provided the tools such as HEPA approved </a:t>
            </a:r>
            <a:r>
              <a:rPr lang="en-US"/>
              <a:t>vacuum</a:t>
            </a:r>
            <a:r>
              <a:rPr lang="en-US"/>
              <a:t> cleaner, eco-friendly </a:t>
            </a:r>
            <a:r>
              <a:rPr lang="en-US"/>
              <a:t>disinfectants</a:t>
            </a:r>
            <a:r>
              <a:rPr lang="en-US"/>
              <a:t>, air purifier to aid in their action plan on how to eliminate or </a:t>
            </a:r>
            <a:r>
              <a:rPr lang="en-US"/>
              <a:t>minimize</a:t>
            </a:r>
            <a:r>
              <a:rPr lang="en-US"/>
              <a:t> indoor health exposures. </a:t>
            </a:r>
            <a:endParaRPr/>
          </a:p>
        </p:txBody>
      </p:sp>
      <p:sp>
        <p:nvSpPr>
          <p:cNvPr id="413" name="Google Shape;413;g2deed57589a_0_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e0d0237f3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e0d0237f3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On this slide is CNC ‘s CHW program brochure. It is a developing Community Health &amp; Wellness Program focusing on recognizing  health disparities among vulnerable communities of color. We aim to address health disparities in King County, such as the obesity health disparity,  the infant mortality rate, and promote indoor air quality through our services such as: </a:t>
            </a:r>
            <a:r>
              <a:rPr lang="en-US"/>
              <a:t>interactive </a:t>
            </a:r>
            <a:r>
              <a:rPr lang="en-US"/>
              <a:t>educational sessions, equipping of tools,  referral, and preventions or guidance plan. Our partners are G2L, King County, Kent Community Development Collaborative, Para Los Ninos. It is a growing program, but we are </a:t>
            </a:r>
            <a:r>
              <a:rPr lang="en-US"/>
              <a:t>definitely</a:t>
            </a:r>
            <a:r>
              <a:rPr lang="en-US"/>
              <a:t> open to additional </a:t>
            </a:r>
            <a:r>
              <a:rPr lang="en-US"/>
              <a:t>partnerships. </a:t>
            </a:r>
            <a:endParaRPr/>
          </a:p>
        </p:txBody>
      </p:sp>
      <p:sp>
        <p:nvSpPr>
          <p:cNvPr id="424" name="Google Shape;424;g2e0d0237f3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eaf0e96f0d_2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2eaf0e96f0d_2_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go over housekeeping </a:t>
            </a:r>
            <a:endParaRPr/>
          </a:p>
          <a:p>
            <a:pPr indent="-228600" lvl="0" marL="457200" marR="0" rtl="0" algn="l">
              <a:lnSpc>
                <a:spcPct val="100000"/>
              </a:lnSpc>
              <a:spcBef>
                <a:spcPts val="0"/>
              </a:spcBef>
              <a:spcAft>
                <a:spcPts val="0"/>
              </a:spcAft>
              <a:buSzPts val="1400"/>
              <a:buNone/>
            </a:pPr>
            <a:r>
              <a:t/>
            </a:r>
            <a:endParaRPr/>
          </a:p>
        </p:txBody>
      </p:sp>
      <p:sp>
        <p:nvSpPr>
          <p:cNvPr id="187" name="Google Shape;187;g2eaf0e96f0d_2_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eaf0e96f0d_2_2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Other services  that G2L and CNC offer is health insurance enrollment through WA Health Plan finder. Here we are going to be jumping into more about  health insurance.  **READ SLIDE*</a:t>
            </a:r>
            <a:endParaRPr/>
          </a:p>
        </p:txBody>
      </p:sp>
      <p:sp>
        <p:nvSpPr>
          <p:cNvPr id="430" name="Google Shape;430;g2eaf0e96f0d_2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eaa9e4d2c7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eaa9e4d2c7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g2eaa9e4d2c7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eaa9e4d2c7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eaa9e4d2c7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g2eaa9e4d2c7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eaa9e4d2c7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eaa9e4d2c7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g2eaa9e4d2c7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eaa9e4d2c7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eaa9e4d2c7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g2eaa9e4d2c7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eaa9e4d2c7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eaa9e4d2c7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g2eaa9e4d2c7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eaa9e4d2c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eaa9e4d2c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There are 3 type of Health Plan under the WA Health Benefit </a:t>
            </a:r>
            <a:r>
              <a:rPr lang="en-US"/>
              <a:t>Exchange</a:t>
            </a:r>
            <a:r>
              <a:rPr lang="en-US"/>
              <a:t> aka WA </a:t>
            </a:r>
            <a:r>
              <a:rPr lang="en-US"/>
              <a:t>Healthplanfinde.  one qualifies  depending on their income and household number. There is  Apple Health (Medicaid) , Cascade Care Savings Program, and Qualified Health Plan. </a:t>
            </a:r>
            <a:endParaRPr/>
          </a:p>
        </p:txBody>
      </p:sp>
      <p:sp>
        <p:nvSpPr>
          <p:cNvPr id="477" name="Google Shape;477;g2eaa9e4d2c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Wooh! well that concludes our services slide, I know we shared ALOT of information &amp;  we want to thank everyone for being here today. As CHW’s our work can be challenging, but your  work is </a:t>
            </a:r>
            <a:r>
              <a:rPr lang="en-US"/>
              <a:t>valuable</a:t>
            </a:r>
            <a:r>
              <a:rPr lang="en-US"/>
              <a:t> and beneficial. we would like to end this </a:t>
            </a:r>
            <a:r>
              <a:rPr lang="en-US"/>
              <a:t>session</a:t>
            </a:r>
            <a:r>
              <a:rPr lang="en-US"/>
              <a:t> with a quick </a:t>
            </a:r>
            <a:r>
              <a:rPr lang="en-US"/>
              <a:t>destressing</a:t>
            </a:r>
            <a:r>
              <a:rPr lang="en-US"/>
              <a:t> activity. Before we move forward, we want to take this moment to remind ourselves that burnout can be serious &amp; can be a state of mental, physical, and emotional exhaustion . **READ LIST OF SYMPTOMS** </a:t>
            </a:r>
            <a:endParaRPr/>
          </a:p>
        </p:txBody>
      </p:sp>
      <p:sp>
        <p:nvSpPr>
          <p:cNvPr id="483" name="Google Shape;48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Quick fill your cup </a:t>
            </a:r>
            <a:r>
              <a:rPr lang="en-US"/>
              <a:t>exercise</a:t>
            </a:r>
            <a:r>
              <a:rPr lang="en-US"/>
              <a:t> , reminder for self-care, destress</a:t>
            </a:r>
            <a:endParaRPr/>
          </a:p>
        </p:txBody>
      </p:sp>
      <p:sp>
        <p:nvSpPr>
          <p:cNvPr id="490" name="Google Shape;49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dec47a805e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dec47a805e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g2dec47a805e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eaf0e96f0d_2_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g2eaf0e96f0d_2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eaf0e96f0d_4_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2eaf0e96f0d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eaf0e96f0d_6_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g2eaf0e96f0d_6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dec47a805e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dec47a805e_0_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Survey</a:t>
            </a:r>
            <a:endParaRPr/>
          </a:p>
        </p:txBody>
      </p:sp>
      <p:sp>
        <p:nvSpPr>
          <p:cNvPr id="519" name="Google Shape;519;g2dec47a805e_0_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eaf0e96f0d_2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2eaf0e96f0d_2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g2eaf0e96f0d_2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eaf0e96f0d_2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g2eaf0e96f0d_2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a:t>where everything is located  </a:t>
            </a:r>
            <a:endParaRPr/>
          </a:p>
          <a:p>
            <a:pPr indent="0" lvl="0" marL="0" rtl="0" algn="l">
              <a:lnSpc>
                <a:spcPct val="100000"/>
              </a:lnSpc>
              <a:spcBef>
                <a:spcPts val="0"/>
              </a:spcBef>
              <a:spcAft>
                <a:spcPts val="0"/>
              </a:spcAft>
              <a:buSzPts val="1400"/>
              <a:buNone/>
            </a:pPr>
            <a:r>
              <a:rPr lang="en-US"/>
              <a:t>Blind Drawing activity 10min </a:t>
            </a:r>
            <a:endParaRPr/>
          </a:p>
        </p:txBody>
      </p:sp>
      <p:sp>
        <p:nvSpPr>
          <p:cNvPr id="210" name="Google Shape;210;g2eaf0e96f0d_2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eaf0e96f0d_2_1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g2eaf0e96f0d_2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eaf0e96f0d_2_1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3 people share share your mission statement or values . and why that is important .</a:t>
            </a:r>
            <a:endParaRPr/>
          </a:p>
        </p:txBody>
      </p:sp>
      <p:sp>
        <p:nvSpPr>
          <p:cNvPr id="226" name="Google Shape;226;g2eaf0e96f0d_2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eaf0e96f0d_2_1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800" u="none" cap="none" strike="noStrike">
                <a:solidFill>
                  <a:schemeClr val="dk1"/>
                </a:solidFill>
                <a:latin typeface="Calibri"/>
                <a:ea typeface="Calibri"/>
                <a:cs typeface="Calibri"/>
                <a:sym typeface="Calibri"/>
              </a:rPr>
              <a:t>How do you coordinate services for clients?</a:t>
            </a:r>
            <a:endParaRPr/>
          </a:p>
        </p:txBody>
      </p:sp>
      <p:sp>
        <p:nvSpPr>
          <p:cNvPr id="233" name="Google Shape;233;g2eaf0e96f0d_2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 1">
    <p:bg>
      <p:bgPr>
        <a:solidFill>
          <a:srgbClr val="3F636A"/>
        </a:solidFill>
      </p:bgPr>
    </p:bg>
    <p:spTree>
      <p:nvGrpSpPr>
        <p:cNvPr id="15" name="Shape 15"/>
        <p:cNvGrpSpPr/>
        <p:nvPr/>
      </p:nvGrpSpPr>
      <p:grpSpPr>
        <a:xfrm>
          <a:off x="0" y="0"/>
          <a:ext cx="0" cy="0"/>
          <a:chOff x="0" y="0"/>
          <a:chExt cx="0" cy="0"/>
        </a:xfrm>
      </p:grpSpPr>
      <p:sp>
        <p:nvSpPr>
          <p:cNvPr id="16" name="Google Shape;16;p2"/>
          <p:cNvSpPr/>
          <p:nvPr/>
        </p:nvSpPr>
        <p:spPr>
          <a:xfrm>
            <a:off x="0" y="594360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17" name="Google Shape;17;p2"/>
          <p:cNvCxnSpPr/>
          <p:nvPr/>
        </p:nvCxnSpPr>
        <p:spPr>
          <a:xfrm>
            <a:off x="896628" y="0"/>
            <a:ext cx="0" cy="6858000"/>
          </a:xfrm>
          <a:prstGeom prst="straightConnector1">
            <a:avLst/>
          </a:prstGeom>
          <a:noFill/>
          <a:ln cap="flat" cmpd="sng" w="19050">
            <a:solidFill>
              <a:srgbClr val="F2ECE9"/>
            </a:solidFill>
            <a:prstDash val="solid"/>
            <a:miter lim="800000"/>
            <a:headEnd len="sm" w="sm" type="none"/>
            <a:tailEnd len="sm" w="sm" type="none"/>
          </a:ln>
        </p:spPr>
      </p:cxnSp>
      <p:sp>
        <p:nvSpPr>
          <p:cNvPr id="18" name="Google Shape;18;p2"/>
          <p:cNvSpPr/>
          <p:nvPr/>
        </p:nvSpPr>
        <p:spPr>
          <a:xfrm>
            <a:off x="11277600" y="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19" name="Google Shape;19;p2"/>
          <p:cNvSpPr txBox="1"/>
          <p:nvPr>
            <p:ph type="title"/>
          </p:nvPr>
        </p:nvSpPr>
        <p:spPr>
          <a:xfrm>
            <a:off x="1317615" y="690511"/>
            <a:ext cx="5185821" cy="525308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Table">
  <p:cSld name="Title Content and Table">
    <p:bg>
      <p:bgPr>
        <a:solidFill>
          <a:srgbClr val="F2ECE9"/>
        </a:solidFill>
      </p:bgPr>
    </p:bg>
    <p:spTree>
      <p:nvGrpSpPr>
        <p:cNvPr id="72" name="Shape 72"/>
        <p:cNvGrpSpPr/>
        <p:nvPr/>
      </p:nvGrpSpPr>
      <p:grpSpPr>
        <a:xfrm>
          <a:off x="0" y="0"/>
          <a:ext cx="0" cy="0"/>
          <a:chOff x="0" y="0"/>
          <a:chExt cx="0" cy="0"/>
        </a:xfrm>
      </p:grpSpPr>
      <p:sp>
        <p:nvSpPr>
          <p:cNvPr id="73" name="Google Shape;73;p11"/>
          <p:cNvSpPr txBox="1"/>
          <p:nvPr>
            <p:ph type="title"/>
          </p:nvPr>
        </p:nvSpPr>
        <p:spPr>
          <a:xfrm>
            <a:off x="1468814" y="503852"/>
            <a:ext cx="9808773" cy="1427585"/>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a:off x="1468814" y="2057400"/>
            <a:ext cx="3091027" cy="3867538"/>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0"/>
              </a:spcBef>
              <a:spcAft>
                <a:spcPts val="0"/>
              </a:spcAft>
              <a:buClr>
                <a:schemeClr val="dk1"/>
              </a:buClr>
              <a:buSzPts val="2000"/>
              <a:buNone/>
              <a:defRPr sz="2000"/>
            </a:lvl1pPr>
            <a:lvl2pPr indent="-355600" lvl="1" marL="914400" algn="l">
              <a:lnSpc>
                <a:spcPct val="100000"/>
              </a:lnSpc>
              <a:spcBef>
                <a:spcPts val="1200"/>
              </a:spcBef>
              <a:spcAft>
                <a:spcPts val="0"/>
              </a:spcAft>
              <a:buClr>
                <a:schemeClr val="dk1"/>
              </a:buClr>
              <a:buSzPts val="2000"/>
              <a:buFont typeface="Arial"/>
              <a:buChar char="•"/>
              <a:defRPr sz="2000"/>
            </a:lvl2pPr>
            <a:lvl3pPr indent="-355600" lvl="2" marL="1371600" algn="l">
              <a:lnSpc>
                <a:spcPct val="90000"/>
              </a:lnSpc>
              <a:spcBef>
                <a:spcPts val="1200"/>
              </a:spcBef>
              <a:spcAft>
                <a:spcPts val="0"/>
              </a:spcAft>
              <a:buClr>
                <a:schemeClr val="dk1"/>
              </a:buClr>
              <a:buSzPts val="2000"/>
              <a:buFont typeface="Arial"/>
              <a:buChar char="•"/>
              <a:defRPr sz="2000"/>
            </a:lvl3pPr>
            <a:lvl4pPr indent="-355600" lvl="3" marL="1828800" algn="l">
              <a:lnSpc>
                <a:spcPct val="90000"/>
              </a:lnSpc>
              <a:spcBef>
                <a:spcPts val="1200"/>
              </a:spcBef>
              <a:spcAft>
                <a:spcPts val="0"/>
              </a:spcAft>
              <a:buClr>
                <a:schemeClr val="dk1"/>
              </a:buClr>
              <a:buSzPts val="2000"/>
              <a:buFont typeface="Arial"/>
              <a:buChar char="•"/>
              <a:defRPr sz="2000"/>
            </a:lvl4pPr>
            <a:lvl5pPr indent="-355600" lvl="4" marL="2286000" algn="l">
              <a:lnSpc>
                <a:spcPct val="90000"/>
              </a:lnSpc>
              <a:spcBef>
                <a:spcPts val="1200"/>
              </a:spcBef>
              <a:spcAft>
                <a:spcPts val="0"/>
              </a:spcAft>
              <a:buClr>
                <a:schemeClr val="dk1"/>
              </a:buClr>
              <a:buSzPts val="2000"/>
              <a:buFont typeface="Arial"/>
              <a:buChar char="•"/>
              <a:defRPr sz="20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p:nvPr/>
        </p:nvSpPr>
        <p:spPr>
          <a:xfrm>
            <a:off x="11277600" y="0"/>
            <a:ext cx="914400" cy="914400"/>
          </a:xfrm>
          <a:prstGeom prst="rect">
            <a:avLst/>
          </a:prstGeom>
          <a:solidFill>
            <a:srgbClr val="F4DCD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76" name="Google Shape;76;p11"/>
          <p:cNvCxnSpPr/>
          <p:nvPr/>
        </p:nvCxnSpPr>
        <p:spPr>
          <a:xfrm>
            <a:off x="896628" y="0"/>
            <a:ext cx="0" cy="5943600"/>
          </a:xfrm>
          <a:prstGeom prst="straightConnector1">
            <a:avLst/>
          </a:prstGeom>
          <a:noFill/>
          <a:ln cap="flat" cmpd="sng" w="19050">
            <a:solidFill>
              <a:srgbClr val="DF978A"/>
            </a:solidFill>
            <a:prstDash val="solid"/>
            <a:miter lim="800000"/>
            <a:headEnd len="sm" w="sm" type="none"/>
            <a:tailEnd len="sm" w="sm" type="none"/>
          </a:ln>
        </p:spPr>
      </p:cxnSp>
      <p:sp>
        <p:nvSpPr>
          <p:cNvPr id="77" name="Google Shape;77;p11"/>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ntent 2">
  <p:cSld name="Title and 2 Content 2">
    <p:bg>
      <p:bgPr>
        <a:solidFill>
          <a:srgbClr val="F2ECE9"/>
        </a:solidFill>
      </p:bgPr>
    </p:bg>
    <p:spTree>
      <p:nvGrpSpPr>
        <p:cNvPr id="78" name="Shape 78"/>
        <p:cNvGrpSpPr/>
        <p:nvPr/>
      </p:nvGrpSpPr>
      <p:grpSpPr>
        <a:xfrm>
          <a:off x="0" y="0"/>
          <a:ext cx="0" cy="0"/>
          <a:chOff x="0" y="0"/>
          <a:chExt cx="0" cy="0"/>
        </a:xfrm>
      </p:grpSpPr>
      <p:sp>
        <p:nvSpPr>
          <p:cNvPr id="79" name="Google Shape;79;p12"/>
          <p:cNvSpPr/>
          <p:nvPr/>
        </p:nvSpPr>
        <p:spPr>
          <a:xfrm>
            <a:off x="11277600" y="0"/>
            <a:ext cx="914400" cy="914400"/>
          </a:xfrm>
          <a:prstGeom prst="rect">
            <a:avLst/>
          </a:prstGeom>
          <a:solidFill>
            <a:srgbClr val="F4DCD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80" name="Google Shape;80;p12"/>
          <p:cNvCxnSpPr/>
          <p:nvPr/>
        </p:nvCxnSpPr>
        <p:spPr>
          <a:xfrm>
            <a:off x="896628" y="0"/>
            <a:ext cx="0" cy="5943600"/>
          </a:xfrm>
          <a:prstGeom prst="straightConnector1">
            <a:avLst/>
          </a:prstGeom>
          <a:noFill/>
          <a:ln cap="flat" cmpd="sng" w="19050">
            <a:solidFill>
              <a:srgbClr val="DF978A"/>
            </a:solidFill>
            <a:prstDash val="solid"/>
            <a:miter lim="800000"/>
            <a:headEnd len="sm" w="sm" type="none"/>
            <a:tailEnd len="sm" w="sm" type="none"/>
          </a:ln>
        </p:spPr>
      </p:cxnSp>
      <p:sp>
        <p:nvSpPr>
          <p:cNvPr id="81" name="Google Shape;81;p12"/>
          <p:cNvSpPr txBox="1"/>
          <p:nvPr>
            <p:ph type="title"/>
          </p:nvPr>
        </p:nvSpPr>
        <p:spPr>
          <a:xfrm>
            <a:off x="1468814" y="503852"/>
            <a:ext cx="9808773" cy="1427585"/>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2"/>
          <p:cNvSpPr txBox="1"/>
          <p:nvPr>
            <p:ph idx="1" type="body"/>
          </p:nvPr>
        </p:nvSpPr>
        <p:spPr>
          <a:xfrm>
            <a:off x="1468814" y="2066731"/>
            <a:ext cx="6452876" cy="3867538"/>
          </a:xfrm>
          <a:prstGeom prst="rect">
            <a:avLst/>
          </a:prstGeom>
          <a:noFill/>
          <a:ln>
            <a:noFill/>
          </a:ln>
        </p:spPr>
        <p:txBody>
          <a:bodyPr anchorCtr="0" anchor="t" bIns="45700" lIns="0" spcFirstLastPara="1" rIns="91425" wrap="square" tIns="45700">
            <a:normAutofit/>
          </a:bodyPr>
          <a:lstStyle>
            <a:lvl1pPr indent="-355600" lvl="0" marL="457200" algn="l">
              <a:lnSpc>
                <a:spcPct val="100000"/>
              </a:lnSpc>
              <a:spcBef>
                <a:spcPts val="1000"/>
              </a:spcBef>
              <a:spcAft>
                <a:spcPts val="0"/>
              </a:spcAft>
              <a:buClr>
                <a:schemeClr val="dk1"/>
              </a:buClr>
              <a:buSzPts val="2000"/>
              <a:buChar char="•"/>
              <a:defRPr sz="2000"/>
            </a:lvl1pPr>
            <a:lvl2pPr indent="-355600" lvl="1" marL="914400" algn="l">
              <a:lnSpc>
                <a:spcPct val="100000"/>
              </a:lnSpc>
              <a:spcBef>
                <a:spcPts val="600"/>
              </a:spcBef>
              <a:spcAft>
                <a:spcPts val="0"/>
              </a:spcAft>
              <a:buClr>
                <a:schemeClr val="dk1"/>
              </a:buClr>
              <a:buSzPts val="2000"/>
              <a:buChar char="•"/>
              <a:defRPr sz="2000"/>
            </a:lvl2pPr>
            <a:lvl3pPr indent="-355600" lvl="2" marL="1371600" algn="l">
              <a:lnSpc>
                <a:spcPct val="100000"/>
              </a:lnSpc>
              <a:spcBef>
                <a:spcPts val="1000"/>
              </a:spcBef>
              <a:spcAft>
                <a:spcPts val="0"/>
              </a:spcAft>
              <a:buClr>
                <a:schemeClr val="dk1"/>
              </a:buClr>
              <a:buSzPts val="2000"/>
              <a:buChar char="•"/>
              <a:defRPr sz="2000"/>
            </a:lvl3pPr>
            <a:lvl4pPr indent="-355600" lvl="3" marL="1828800" algn="l">
              <a:lnSpc>
                <a:spcPct val="100000"/>
              </a:lnSpc>
              <a:spcBef>
                <a:spcPts val="600"/>
              </a:spcBef>
              <a:spcAft>
                <a:spcPts val="0"/>
              </a:spcAft>
              <a:buClr>
                <a:schemeClr val="dk1"/>
              </a:buClr>
              <a:buSzPts val="2000"/>
              <a:buChar char="•"/>
              <a:defRPr sz="2000"/>
            </a:lvl4pPr>
            <a:lvl5pPr indent="-355600" lvl="4" marL="2286000" algn="l">
              <a:lnSpc>
                <a:spcPct val="90000"/>
              </a:lnSpc>
              <a:spcBef>
                <a:spcPts val="1200"/>
              </a:spcBef>
              <a:spcAft>
                <a:spcPts val="0"/>
              </a:spcAft>
              <a:buClr>
                <a:schemeClr val="dk1"/>
              </a:buClr>
              <a:buSzPts val="2000"/>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12"/>
          <p:cNvSpPr txBox="1"/>
          <p:nvPr>
            <p:ph idx="2" type="body"/>
          </p:nvPr>
        </p:nvSpPr>
        <p:spPr>
          <a:xfrm>
            <a:off x="8169196" y="2066731"/>
            <a:ext cx="3108391" cy="3867538"/>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lvl1pPr>
            <a:lvl2pPr indent="-355600" lvl="1" marL="914400" algn="l">
              <a:lnSpc>
                <a:spcPct val="100000"/>
              </a:lnSpc>
              <a:spcBef>
                <a:spcPts val="600"/>
              </a:spcBef>
              <a:spcAft>
                <a:spcPts val="0"/>
              </a:spcAft>
              <a:buClr>
                <a:schemeClr val="dk1"/>
              </a:buClr>
              <a:buSzPts val="2000"/>
              <a:buFont typeface="Arial"/>
              <a:buChar char="•"/>
              <a:defRPr sz="2000"/>
            </a:lvl2pPr>
            <a:lvl3pPr indent="-355600" lvl="2" marL="1371600" algn="l">
              <a:lnSpc>
                <a:spcPct val="90000"/>
              </a:lnSpc>
              <a:spcBef>
                <a:spcPts val="600"/>
              </a:spcBef>
              <a:spcAft>
                <a:spcPts val="0"/>
              </a:spcAft>
              <a:buClr>
                <a:schemeClr val="dk1"/>
              </a:buClr>
              <a:buSzPts val="2000"/>
              <a:buFont typeface="Arial"/>
              <a:buChar char="•"/>
              <a:defRPr sz="2000"/>
            </a:lvl3pPr>
            <a:lvl4pPr indent="-355600" lvl="3" marL="1828800" algn="l">
              <a:lnSpc>
                <a:spcPct val="90000"/>
              </a:lnSpc>
              <a:spcBef>
                <a:spcPts val="500"/>
              </a:spcBef>
              <a:spcAft>
                <a:spcPts val="0"/>
              </a:spcAft>
              <a:buClr>
                <a:schemeClr val="dk1"/>
              </a:buClr>
              <a:buSzPts val="2000"/>
              <a:buFont typeface="Arial"/>
              <a:buChar char="•"/>
              <a:defRPr sz="2000"/>
            </a:lvl4pPr>
            <a:lvl5pPr indent="-355600" lvl="4" marL="2286000" algn="l">
              <a:lnSpc>
                <a:spcPct val="90000"/>
              </a:lnSpc>
              <a:spcBef>
                <a:spcPts val="500"/>
              </a:spcBef>
              <a:spcAft>
                <a:spcPts val="0"/>
              </a:spcAft>
              <a:buClr>
                <a:schemeClr val="dk1"/>
              </a:buClr>
              <a:buSzPts val="2000"/>
              <a:buFont typeface="Arial"/>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12"/>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p:cSld name="Title and Table">
    <p:bg>
      <p:bgPr>
        <a:solidFill>
          <a:srgbClr val="F2ECE9"/>
        </a:solidFill>
      </p:bgPr>
    </p:bg>
    <p:spTree>
      <p:nvGrpSpPr>
        <p:cNvPr id="85" name="Shape 85"/>
        <p:cNvGrpSpPr/>
        <p:nvPr/>
      </p:nvGrpSpPr>
      <p:grpSpPr>
        <a:xfrm>
          <a:off x="0" y="0"/>
          <a:ext cx="0" cy="0"/>
          <a:chOff x="0" y="0"/>
          <a:chExt cx="0" cy="0"/>
        </a:xfrm>
      </p:grpSpPr>
      <p:sp>
        <p:nvSpPr>
          <p:cNvPr id="86" name="Google Shape;86;p13"/>
          <p:cNvSpPr/>
          <p:nvPr/>
        </p:nvSpPr>
        <p:spPr>
          <a:xfrm>
            <a:off x="11277600" y="0"/>
            <a:ext cx="914400" cy="914400"/>
          </a:xfrm>
          <a:prstGeom prst="rect">
            <a:avLst/>
          </a:prstGeom>
          <a:solidFill>
            <a:srgbClr val="F4DCD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87" name="Google Shape;87;p13"/>
          <p:cNvCxnSpPr/>
          <p:nvPr/>
        </p:nvCxnSpPr>
        <p:spPr>
          <a:xfrm>
            <a:off x="896628" y="0"/>
            <a:ext cx="0" cy="5943600"/>
          </a:xfrm>
          <a:prstGeom prst="straightConnector1">
            <a:avLst/>
          </a:prstGeom>
          <a:noFill/>
          <a:ln cap="flat" cmpd="sng" w="19050">
            <a:solidFill>
              <a:srgbClr val="DF978A"/>
            </a:solidFill>
            <a:prstDash val="solid"/>
            <a:miter lim="800000"/>
            <a:headEnd len="sm" w="sm" type="none"/>
            <a:tailEnd len="sm" w="sm" type="none"/>
          </a:ln>
        </p:spPr>
      </p:cxnSp>
      <p:sp>
        <p:nvSpPr>
          <p:cNvPr id="88" name="Google Shape;88;p13"/>
          <p:cNvSpPr txBox="1"/>
          <p:nvPr>
            <p:ph type="title"/>
          </p:nvPr>
        </p:nvSpPr>
        <p:spPr>
          <a:xfrm>
            <a:off x="1468814" y="503852"/>
            <a:ext cx="9808773" cy="1427585"/>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13"/>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1">
  <p:cSld name="Thank you 1">
    <p:bg>
      <p:bgPr>
        <a:solidFill>
          <a:srgbClr val="3F636A"/>
        </a:solidFill>
      </p:bgPr>
    </p:bg>
    <p:spTree>
      <p:nvGrpSpPr>
        <p:cNvPr id="90" name="Shape 90"/>
        <p:cNvGrpSpPr/>
        <p:nvPr/>
      </p:nvGrpSpPr>
      <p:grpSpPr>
        <a:xfrm>
          <a:off x="0" y="0"/>
          <a:ext cx="0" cy="0"/>
          <a:chOff x="0" y="0"/>
          <a:chExt cx="0" cy="0"/>
        </a:xfrm>
      </p:grpSpPr>
      <p:sp>
        <p:nvSpPr>
          <p:cNvPr id="91" name="Google Shape;91;p14"/>
          <p:cNvSpPr/>
          <p:nvPr/>
        </p:nvSpPr>
        <p:spPr>
          <a:xfrm>
            <a:off x="0" y="594360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92" name="Google Shape;92;p14"/>
          <p:cNvCxnSpPr/>
          <p:nvPr/>
        </p:nvCxnSpPr>
        <p:spPr>
          <a:xfrm>
            <a:off x="896628" y="0"/>
            <a:ext cx="0" cy="6858000"/>
          </a:xfrm>
          <a:prstGeom prst="straightConnector1">
            <a:avLst/>
          </a:prstGeom>
          <a:noFill/>
          <a:ln cap="flat" cmpd="sng" w="19050">
            <a:solidFill>
              <a:srgbClr val="F2ECE9"/>
            </a:solidFill>
            <a:prstDash val="solid"/>
            <a:miter lim="800000"/>
            <a:headEnd len="sm" w="sm" type="none"/>
            <a:tailEnd len="sm" w="sm" type="none"/>
          </a:ln>
        </p:spPr>
      </p:cxnSp>
      <p:sp>
        <p:nvSpPr>
          <p:cNvPr id="93" name="Google Shape;93;p14"/>
          <p:cNvSpPr/>
          <p:nvPr/>
        </p:nvSpPr>
        <p:spPr>
          <a:xfrm>
            <a:off x="11277600" y="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94" name="Google Shape;94;p14"/>
          <p:cNvSpPr txBox="1"/>
          <p:nvPr>
            <p:ph type="title"/>
          </p:nvPr>
        </p:nvSpPr>
        <p:spPr>
          <a:xfrm>
            <a:off x="1317614" y="690511"/>
            <a:ext cx="4964671" cy="525308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4"/>
          <p:cNvSpPr txBox="1"/>
          <p:nvPr>
            <p:ph idx="1" type="body"/>
          </p:nvPr>
        </p:nvSpPr>
        <p:spPr>
          <a:xfrm>
            <a:off x="6282286" y="690465"/>
            <a:ext cx="4784372" cy="5253089"/>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000"/>
              <a:buNone/>
              <a:defRPr sz="2000">
                <a:solidFill>
                  <a:schemeClr val="lt1"/>
                </a:solidFill>
              </a:defRPr>
            </a:lvl1pPr>
            <a:lvl2pPr indent="-342900" lvl="1" marL="914400" algn="l">
              <a:lnSpc>
                <a:spcPct val="100000"/>
              </a:lnSpc>
              <a:spcBef>
                <a:spcPts val="1200"/>
              </a:spcBef>
              <a:spcAft>
                <a:spcPts val="0"/>
              </a:spcAft>
              <a:buClr>
                <a:schemeClr val="lt1"/>
              </a:buClr>
              <a:buSzPts val="1800"/>
              <a:buFont typeface="Arial"/>
              <a:buChar char="•"/>
              <a:defRPr sz="1800">
                <a:solidFill>
                  <a:schemeClr val="lt1"/>
                </a:solidFill>
              </a:defRPr>
            </a:lvl2pPr>
            <a:lvl3pPr indent="-330200" lvl="2" marL="1371600" algn="l">
              <a:lnSpc>
                <a:spcPct val="100000"/>
              </a:lnSpc>
              <a:spcBef>
                <a:spcPts val="1200"/>
              </a:spcBef>
              <a:spcAft>
                <a:spcPts val="0"/>
              </a:spcAft>
              <a:buClr>
                <a:schemeClr val="lt1"/>
              </a:buClr>
              <a:buSzPts val="1600"/>
              <a:buFont typeface="Arial"/>
              <a:buChar char="•"/>
              <a:defRPr sz="1600">
                <a:solidFill>
                  <a:schemeClr val="lt1"/>
                </a:solidFill>
              </a:defRPr>
            </a:lvl3pPr>
            <a:lvl4pPr indent="-317500" lvl="3" marL="1828800" algn="l">
              <a:lnSpc>
                <a:spcPct val="100000"/>
              </a:lnSpc>
              <a:spcBef>
                <a:spcPts val="1200"/>
              </a:spcBef>
              <a:spcAft>
                <a:spcPts val="0"/>
              </a:spcAft>
              <a:buClr>
                <a:schemeClr val="lt1"/>
              </a:buClr>
              <a:buSzPts val="1400"/>
              <a:buFont typeface="Arial"/>
              <a:buChar char="•"/>
              <a:defRPr sz="1400">
                <a:solidFill>
                  <a:schemeClr val="lt1"/>
                </a:solidFill>
              </a:defRPr>
            </a:lvl4pPr>
            <a:lvl5pPr indent="-317500" lvl="4" marL="2286000" algn="l">
              <a:lnSpc>
                <a:spcPct val="100000"/>
              </a:lnSpc>
              <a:spcBef>
                <a:spcPts val="1200"/>
              </a:spcBef>
              <a:spcAft>
                <a:spcPts val="0"/>
              </a:spcAft>
              <a:buClr>
                <a:schemeClr val="lt1"/>
              </a:buClr>
              <a:buSzPts val="1400"/>
              <a:buFont typeface="Arial"/>
              <a:buChar char="•"/>
              <a:defRPr sz="1400">
                <a:solidFill>
                  <a:schemeClr val="lt1"/>
                </a:solidFill>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 1">
    <p:bg>
      <p:bgPr>
        <a:solidFill>
          <a:srgbClr val="3F636A"/>
        </a:solidFill>
      </p:bgPr>
    </p:bg>
    <p:spTree>
      <p:nvGrpSpPr>
        <p:cNvPr id="102" name="Shape 102"/>
        <p:cNvGrpSpPr/>
        <p:nvPr/>
      </p:nvGrpSpPr>
      <p:grpSpPr>
        <a:xfrm>
          <a:off x="0" y="0"/>
          <a:ext cx="0" cy="0"/>
          <a:chOff x="0" y="0"/>
          <a:chExt cx="0" cy="0"/>
        </a:xfrm>
      </p:grpSpPr>
      <p:sp>
        <p:nvSpPr>
          <p:cNvPr id="103" name="Google Shape;103;p16"/>
          <p:cNvSpPr/>
          <p:nvPr/>
        </p:nvSpPr>
        <p:spPr>
          <a:xfrm>
            <a:off x="0" y="594360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104" name="Google Shape;104;p16"/>
          <p:cNvCxnSpPr/>
          <p:nvPr/>
        </p:nvCxnSpPr>
        <p:spPr>
          <a:xfrm>
            <a:off x="896628" y="0"/>
            <a:ext cx="0" cy="6858000"/>
          </a:xfrm>
          <a:prstGeom prst="straightConnector1">
            <a:avLst/>
          </a:prstGeom>
          <a:noFill/>
          <a:ln cap="flat" cmpd="sng" w="19050">
            <a:solidFill>
              <a:srgbClr val="F2ECE9"/>
            </a:solidFill>
            <a:prstDash val="solid"/>
            <a:miter lim="800000"/>
            <a:headEnd len="sm" w="sm" type="none"/>
            <a:tailEnd len="sm" w="sm" type="none"/>
          </a:ln>
        </p:spPr>
      </p:cxnSp>
      <p:sp>
        <p:nvSpPr>
          <p:cNvPr id="105" name="Google Shape;105;p16"/>
          <p:cNvSpPr/>
          <p:nvPr/>
        </p:nvSpPr>
        <p:spPr>
          <a:xfrm>
            <a:off x="11277600" y="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106" name="Google Shape;106;p16"/>
          <p:cNvSpPr txBox="1"/>
          <p:nvPr>
            <p:ph type="title"/>
          </p:nvPr>
        </p:nvSpPr>
        <p:spPr>
          <a:xfrm>
            <a:off x="1317615" y="690511"/>
            <a:ext cx="5185821" cy="525308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p:cSld name="Agenda 1">
    <p:bg>
      <p:bgPr>
        <a:solidFill>
          <a:srgbClr val="E9F0F1"/>
        </a:solidFill>
      </p:bgPr>
    </p:bg>
    <p:spTree>
      <p:nvGrpSpPr>
        <p:cNvPr id="107" name="Shape 107"/>
        <p:cNvGrpSpPr/>
        <p:nvPr/>
      </p:nvGrpSpPr>
      <p:grpSpPr>
        <a:xfrm>
          <a:off x="0" y="0"/>
          <a:ext cx="0" cy="0"/>
          <a:chOff x="0" y="0"/>
          <a:chExt cx="0" cy="0"/>
        </a:xfrm>
      </p:grpSpPr>
      <p:sp>
        <p:nvSpPr>
          <p:cNvPr id="108" name="Google Shape;108;p17"/>
          <p:cNvSpPr txBox="1"/>
          <p:nvPr>
            <p:ph type="title"/>
          </p:nvPr>
        </p:nvSpPr>
        <p:spPr>
          <a:xfrm>
            <a:off x="1455583" y="737115"/>
            <a:ext cx="4640418" cy="5407091"/>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7"/>
          <p:cNvSpPr txBox="1"/>
          <p:nvPr>
            <p:ph idx="1" type="body"/>
          </p:nvPr>
        </p:nvSpPr>
        <p:spPr>
          <a:xfrm>
            <a:off x="6388461" y="737115"/>
            <a:ext cx="4449712" cy="5407091"/>
          </a:xfrm>
          <a:prstGeom prst="rect">
            <a:avLst/>
          </a:prstGeom>
          <a:noFill/>
          <a:ln>
            <a:noFill/>
          </a:ln>
        </p:spPr>
        <p:txBody>
          <a:bodyPr anchorCtr="0" anchor="ctr" bIns="0" lIns="0" spcFirstLastPara="1" rIns="0" wrap="square" tIns="0">
            <a:normAutofit/>
          </a:bodyPr>
          <a:lstStyle>
            <a:lvl1pPr indent="-355600" lvl="0" marL="457200" algn="l">
              <a:lnSpc>
                <a:spcPct val="100000"/>
              </a:lnSpc>
              <a:spcBef>
                <a:spcPts val="0"/>
              </a:spcBef>
              <a:spcAft>
                <a:spcPts val="0"/>
              </a:spcAft>
              <a:buClr>
                <a:schemeClr val="dk1"/>
              </a:buClr>
              <a:buSzPts val="2000"/>
              <a:buFont typeface="Arial"/>
              <a:buChar char="•"/>
              <a:defRPr sz="2000"/>
            </a:lvl1pPr>
            <a:lvl2pPr indent="-355600" lvl="1" marL="914400" algn="l">
              <a:lnSpc>
                <a:spcPct val="100000"/>
              </a:lnSpc>
              <a:spcBef>
                <a:spcPts val="1200"/>
              </a:spcBef>
              <a:spcAft>
                <a:spcPts val="0"/>
              </a:spcAft>
              <a:buClr>
                <a:schemeClr val="dk1"/>
              </a:buClr>
              <a:buSzPts val="2000"/>
              <a:buFont typeface="Arial"/>
              <a:buChar char="•"/>
              <a:defRPr sz="2000"/>
            </a:lvl2pPr>
            <a:lvl3pPr indent="-355600" lvl="2" marL="1371600" algn="l">
              <a:lnSpc>
                <a:spcPct val="90000"/>
              </a:lnSpc>
              <a:spcBef>
                <a:spcPts val="1200"/>
              </a:spcBef>
              <a:spcAft>
                <a:spcPts val="0"/>
              </a:spcAft>
              <a:buClr>
                <a:schemeClr val="dk1"/>
              </a:buClr>
              <a:buSzPts val="2000"/>
              <a:buFont typeface="Arial"/>
              <a:buChar char="•"/>
              <a:defRPr sz="2000"/>
            </a:lvl3pPr>
            <a:lvl4pPr indent="-355600" lvl="3" marL="1828800" algn="l">
              <a:lnSpc>
                <a:spcPct val="90000"/>
              </a:lnSpc>
              <a:spcBef>
                <a:spcPts val="1200"/>
              </a:spcBef>
              <a:spcAft>
                <a:spcPts val="0"/>
              </a:spcAft>
              <a:buClr>
                <a:schemeClr val="dk1"/>
              </a:buClr>
              <a:buSzPts val="2000"/>
              <a:buFont typeface="Arial"/>
              <a:buChar char="•"/>
              <a:defRPr sz="2000"/>
            </a:lvl4pPr>
            <a:lvl5pPr indent="-355600" lvl="4" marL="2286000" algn="l">
              <a:lnSpc>
                <a:spcPct val="90000"/>
              </a:lnSpc>
              <a:spcBef>
                <a:spcPts val="1200"/>
              </a:spcBef>
              <a:spcAft>
                <a:spcPts val="0"/>
              </a:spcAft>
              <a:buClr>
                <a:schemeClr val="dk1"/>
              </a:buClr>
              <a:buSzPts val="2000"/>
              <a:buFont typeface="Arial"/>
              <a:buChar char="•"/>
              <a:defRPr sz="20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0" name="Google Shape;110;p17"/>
          <p:cNvCxnSpPr/>
          <p:nvPr/>
        </p:nvCxnSpPr>
        <p:spPr>
          <a:xfrm>
            <a:off x="896628" y="0"/>
            <a:ext cx="0" cy="5943600"/>
          </a:xfrm>
          <a:prstGeom prst="straightConnector1">
            <a:avLst/>
          </a:prstGeom>
          <a:noFill/>
          <a:ln cap="flat" cmpd="sng" w="19050">
            <a:solidFill>
              <a:srgbClr val="3F636A"/>
            </a:solidFill>
            <a:prstDash val="solid"/>
            <a:miter lim="800000"/>
            <a:headEnd len="sm" w="sm" type="none"/>
            <a:tailEnd len="sm" w="sm" type="none"/>
          </a:ln>
        </p:spPr>
      </p:cxnSp>
      <p:sp>
        <p:nvSpPr>
          <p:cNvPr id="111" name="Google Shape;111;p17"/>
          <p:cNvSpPr/>
          <p:nvPr/>
        </p:nvSpPr>
        <p:spPr>
          <a:xfrm>
            <a:off x="11277600" y="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112" name="Google Shape;112;p17"/>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icture and Content">
  <p:cSld name="Title Picture and Content">
    <p:bg>
      <p:bgPr>
        <a:solidFill>
          <a:srgbClr val="F2ECE9"/>
        </a:solidFill>
      </p:bgPr>
    </p:bg>
    <p:spTree>
      <p:nvGrpSpPr>
        <p:cNvPr id="113" name="Shape 113"/>
        <p:cNvGrpSpPr/>
        <p:nvPr/>
      </p:nvGrpSpPr>
      <p:grpSpPr>
        <a:xfrm>
          <a:off x="0" y="0"/>
          <a:ext cx="0" cy="0"/>
          <a:chOff x="0" y="0"/>
          <a:chExt cx="0" cy="0"/>
        </a:xfrm>
      </p:grpSpPr>
      <p:sp>
        <p:nvSpPr>
          <p:cNvPr id="114" name="Google Shape;114;p18"/>
          <p:cNvSpPr txBox="1"/>
          <p:nvPr>
            <p:ph type="title"/>
          </p:nvPr>
        </p:nvSpPr>
        <p:spPr>
          <a:xfrm>
            <a:off x="1468814" y="503852"/>
            <a:ext cx="9808773" cy="1427585"/>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8"/>
          <p:cNvSpPr/>
          <p:nvPr>
            <p:ph idx="2" type="pic"/>
          </p:nvPr>
        </p:nvSpPr>
        <p:spPr>
          <a:xfrm>
            <a:off x="1503363" y="2061969"/>
            <a:ext cx="4592637" cy="4805362"/>
          </a:xfrm>
          <a:prstGeom prst="rect">
            <a:avLst/>
          </a:prstGeom>
          <a:noFill/>
          <a:ln>
            <a:noFill/>
          </a:ln>
        </p:spPr>
      </p:sp>
      <p:sp>
        <p:nvSpPr>
          <p:cNvPr id="116" name="Google Shape;116;p18"/>
          <p:cNvSpPr txBox="1"/>
          <p:nvPr>
            <p:ph idx="1" type="body"/>
          </p:nvPr>
        </p:nvSpPr>
        <p:spPr>
          <a:xfrm>
            <a:off x="6787262" y="2052736"/>
            <a:ext cx="4490320" cy="4800598"/>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lvl1pPr>
            <a:lvl2pPr indent="-355600" lvl="1" marL="914400" algn="l">
              <a:lnSpc>
                <a:spcPct val="100000"/>
              </a:lnSpc>
              <a:spcBef>
                <a:spcPts val="1200"/>
              </a:spcBef>
              <a:spcAft>
                <a:spcPts val="0"/>
              </a:spcAft>
              <a:buClr>
                <a:schemeClr val="dk1"/>
              </a:buClr>
              <a:buSzPts val="2000"/>
              <a:buFont typeface="Arial"/>
              <a:buChar char="•"/>
              <a:defRPr sz="2000"/>
            </a:lvl2pPr>
            <a:lvl3pPr indent="-355600" lvl="2" marL="1371600" algn="l">
              <a:lnSpc>
                <a:spcPct val="90000"/>
              </a:lnSpc>
              <a:spcBef>
                <a:spcPts val="1200"/>
              </a:spcBef>
              <a:spcAft>
                <a:spcPts val="0"/>
              </a:spcAft>
              <a:buClr>
                <a:schemeClr val="dk1"/>
              </a:buClr>
              <a:buSzPts val="2000"/>
              <a:buFont typeface="Arial"/>
              <a:buChar char="•"/>
              <a:defRPr sz="2000"/>
            </a:lvl3pPr>
            <a:lvl4pPr indent="-355600" lvl="3" marL="1828800" algn="l">
              <a:lnSpc>
                <a:spcPct val="90000"/>
              </a:lnSpc>
              <a:spcBef>
                <a:spcPts val="1200"/>
              </a:spcBef>
              <a:spcAft>
                <a:spcPts val="0"/>
              </a:spcAft>
              <a:buClr>
                <a:schemeClr val="dk1"/>
              </a:buClr>
              <a:buSzPts val="2000"/>
              <a:buFont typeface="Arial"/>
              <a:buChar char="•"/>
              <a:defRPr sz="2000"/>
            </a:lvl4pPr>
            <a:lvl5pPr indent="-355600" lvl="4" marL="2286000" algn="l">
              <a:lnSpc>
                <a:spcPct val="90000"/>
              </a:lnSpc>
              <a:spcBef>
                <a:spcPts val="1200"/>
              </a:spcBef>
              <a:spcAft>
                <a:spcPts val="0"/>
              </a:spcAft>
              <a:buClr>
                <a:schemeClr val="dk1"/>
              </a:buClr>
              <a:buSzPts val="2000"/>
              <a:buFont typeface="Arial"/>
              <a:buChar char="•"/>
              <a:defRPr sz="20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18"/>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US"/>
              <a:t>‹#›</a:t>
            </a:fld>
            <a:endParaRPr/>
          </a:p>
        </p:txBody>
      </p:sp>
      <p:sp>
        <p:nvSpPr>
          <p:cNvPr id="118" name="Google Shape;118;p18"/>
          <p:cNvSpPr/>
          <p:nvPr/>
        </p:nvSpPr>
        <p:spPr>
          <a:xfrm>
            <a:off x="11277600" y="0"/>
            <a:ext cx="914400" cy="914400"/>
          </a:xfrm>
          <a:prstGeom prst="rect">
            <a:avLst/>
          </a:prstGeom>
          <a:solidFill>
            <a:srgbClr val="F4DC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119" name="Google Shape;119;p18"/>
          <p:cNvCxnSpPr/>
          <p:nvPr/>
        </p:nvCxnSpPr>
        <p:spPr>
          <a:xfrm>
            <a:off x="896628" y="0"/>
            <a:ext cx="0" cy="5943600"/>
          </a:xfrm>
          <a:prstGeom prst="straightConnector1">
            <a:avLst/>
          </a:prstGeom>
          <a:noFill/>
          <a:ln cap="flat" cmpd="sng" w="19050">
            <a:solidFill>
              <a:srgbClr val="DF978A"/>
            </a:solidFill>
            <a:prstDash val="solid"/>
            <a:miter lim="800000"/>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Section Title">
    <p:bg>
      <p:bgPr>
        <a:solidFill>
          <a:schemeClr val="accent6"/>
        </a:solidFill>
      </p:bgPr>
    </p:bg>
    <p:spTree>
      <p:nvGrpSpPr>
        <p:cNvPr id="120" name="Shape 120"/>
        <p:cNvGrpSpPr/>
        <p:nvPr/>
      </p:nvGrpSpPr>
      <p:grpSpPr>
        <a:xfrm>
          <a:off x="0" y="0"/>
          <a:ext cx="0" cy="0"/>
          <a:chOff x="0" y="0"/>
          <a:chExt cx="0" cy="0"/>
        </a:xfrm>
      </p:grpSpPr>
      <p:sp>
        <p:nvSpPr>
          <p:cNvPr id="121" name="Google Shape;121;p19"/>
          <p:cNvSpPr txBox="1"/>
          <p:nvPr>
            <p:ph type="title"/>
          </p:nvPr>
        </p:nvSpPr>
        <p:spPr>
          <a:xfrm>
            <a:off x="1038031" y="1068169"/>
            <a:ext cx="10115939" cy="2681549"/>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19"/>
          <p:cNvSpPr/>
          <p:nvPr/>
        </p:nvSpPr>
        <p:spPr>
          <a:xfrm>
            <a:off x="914400" y="914400"/>
            <a:ext cx="10363200" cy="5029200"/>
          </a:xfrm>
          <a:prstGeom prst="rect">
            <a:avLst/>
          </a:prstGeom>
          <a:no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123" name="Google Shape;123;p19"/>
          <p:cNvSpPr/>
          <p:nvPr/>
        </p:nvSpPr>
        <p:spPr>
          <a:xfrm>
            <a:off x="0" y="5943600"/>
            <a:ext cx="914400" cy="914400"/>
          </a:xfrm>
          <a:prstGeom prst="rect">
            <a:avLst/>
          </a:prstGeom>
          <a:solidFill>
            <a:srgbClr val="F4DC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124" name="Google Shape;124;p19"/>
          <p:cNvSpPr/>
          <p:nvPr/>
        </p:nvSpPr>
        <p:spPr>
          <a:xfrm>
            <a:off x="11277600" y="0"/>
            <a:ext cx="914400" cy="914400"/>
          </a:xfrm>
          <a:prstGeom prst="rect">
            <a:avLst/>
          </a:prstGeom>
          <a:solidFill>
            <a:srgbClr val="F4DC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125" name="Google Shape;125;p19"/>
          <p:cNvSpPr txBox="1"/>
          <p:nvPr>
            <p:ph idx="1" type="body"/>
          </p:nvPr>
        </p:nvSpPr>
        <p:spPr>
          <a:xfrm>
            <a:off x="1038031" y="4027047"/>
            <a:ext cx="10115939" cy="1762783"/>
          </a:xfrm>
          <a:prstGeom prst="rect">
            <a:avLst/>
          </a:prstGeom>
          <a:noFill/>
          <a:ln>
            <a:noFill/>
          </a:ln>
        </p:spPr>
        <p:txBody>
          <a:bodyPr anchorCtr="0" anchor="t" bIns="45700" lIns="91425" spcFirstLastPara="1" rIns="91425" wrap="square" tIns="45700">
            <a:normAutofit/>
          </a:bodyPr>
          <a:lstStyle>
            <a:lvl1pPr indent="-228600" lvl="0" marL="457200" algn="ctr">
              <a:lnSpc>
                <a:spcPct val="80000"/>
              </a:lnSpc>
              <a:spcBef>
                <a:spcPts val="0"/>
              </a:spcBef>
              <a:spcAft>
                <a:spcPts val="0"/>
              </a:spcAft>
              <a:buClr>
                <a:schemeClr val="lt1"/>
              </a:buClr>
              <a:buSzPts val="2000"/>
              <a:buNone/>
              <a:defRPr sz="2000">
                <a:solidFill>
                  <a:schemeClr val="lt1"/>
                </a:solidFill>
                <a:latin typeface="Open Sans Light"/>
                <a:ea typeface="Open Sans Light"/>
                <a:cs typeface="Open Sans Light"/>
                <a:sym typeface="Open Sans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p:cSld name="Title and Content ">
    <p:bg>
      <p:bgPr>
        <a:solidFill>
          <a:srgbClr val="E9F0F1"/>
        </a:solidFill>
      </p:bgPr>
    </p:bg>
    <p:spTree>
      <p:nvGrpSpPr>
        <p:cNvPr id="126" name="Shape 126"/>
        <p:cNvGrpSpPr/>
        <p:nvPr/>
      </p:nvGrpSpPr>
      <p:grpSpPr>
        <a:xfrm>
          <a:off x="0" y="0"/>
          <a:ext cx="0" cy="0"/>
          <a:chOff x="0" y="0"/>
          <a:chExt cx="0" cy="0"/>
        </a:xfrm>
      </p:grpSpPr>
      <p:sp>
        <p:nvSpPr>
          <p:cNvPr id="127" name="Google Shape;127;p20"/>
          <p:cNvSpPr txBox="1"/>
          <p:nvPr>
            <p:ph type="title"/>
          </p:nvPr>
        </p:nvSpPr>
        <p:spPr>
          <a:xfrm>
            <a:off x="1468815" y="503852"/>
            <a:ext cx="9150675" cy="1427585"/>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20"/>
          <p:cNvSpPr txBox="1"/>
          <p:nvPr>
            <p:ph idx="1" type="body"/>
          </p:nvPr>
        </p:nvSpPr>
        <p:spPr>
          <a:xfrm>
            <a:off x="1450153" y="2108722"/>
            <a:ext cx="8552264" cy="4119463"/>
          </a:xfrm>
          <a:prstGeom prst="rect">
            <a:avLst/>
          </a:prstGeom>
          <a:noFill/>
          <a:ln>
            <a:noFill/>
          </a:ln>
        </p:spPr>
        <p:txBody>
          <a:bodyPr anchorCtr="0" anchor="t" bIns="0" lIns="0" spcFirstLastPara="1" rIns="0" wrap="square" tIns="0">
            <a:normAutofit/>
          </a:bodyPr>
          <a:lstStyle>
            <a:lvl1pPr indent="-355600" lvl="0" marL="457200" algn="l">
              <a:lnSpc>
                <a:spcPct val="100000"/>
              </a:lnSpc>
              <a:spcBef>
                <a:spcPts val="0"/>
              </a:spcBef>
              <a:spcAft>
                <a:spcPts val="0"/>
              </a:spcAft>
              <a:buClr>
                <a:schemeClr val="dk1"/>
              </a:buClr>
              <a:buSzPts val="2000"/>
              <a:buFont typeface="Arial"/>
              <a:buChar char="•"/>
              <a:defRPr sz="2000"/>
            </a:lvl1pPr>
            <a:lvl2pPr indent="-355600" lvl="1" marL="914400" algn="l">
              <a:lnSpc>
                <a:spcPct val="100000"/>
              </a:lnSpc>
              <a:spcBef>
                <a:spcPts val="1200"/>
              </a:spcBef>
              <a:spcAft>
                <a:spcPts val="0"/>
              </a:spcAft>
              <a:buClr>
                <a:schemeClr val="dk1"/>
              </a:buClr>
              <a:buSzPts val="2000"/>
              <a:buFont typeface="Arial"/>
              <a:buChar char="•"/>
              <a:defRPr sz="2000"/>
            </a:lvl2pPr>
            <a:lvl3pPr indent="-355600" lvl="2" marL="1371600" algn="l">
              <a:lnSpc>
                <a:spcPct val="90000"/>
              </a:lnSpc>
              <a:spcBef>
                <a:spcPts val="1200"/>
              </a:spcBef>
              <a:spcAft>
                <a:spcPts val="0"/>
              </a:spcAft>
              <a:buClr>
                <a:schemeClr val="dk1"/>
              </a:buClr>
              <a:buSzPts val="2000"/>
              <a:buFont typeface="Arial"/>
              <a:buChar char="•"/>
              <a:defRPr sz="2000"/>
            </a:lvl3pPr>
            <a:lvl4pPr indent="-355600" lvl="3" marL="1828800" algn="l">
              <a:lnSpc>
                <a:spcPct val="90000"/>
              </a:lnSpc>
              <a:spcBef>
                <a:spcPts val="1200"/>
              </a:spcBef>
              <a:spcAft>
                <a:spcPts val="0"/>
              </a:spcAft>
              <a:buClr>
                <a:schemeClr val="dk1"/>
              </a:buClr>
              <a:buSzPts val="2000"/>
              <a:buFont typeface="Arial"/>
              <a:buChar char="•"/>
              <a:defRPr sz="2000"/>
            </a:lvl4pPr>
            <a:lvl5pPr indent="-355600" lvl="4" marL="2286000" algn="l">
              <a:lnSpc>
                <a:spcPct val="90000"/>
              </a:lnSpc>
              <a:spcBef>
                <a:spcPts val="1200"/>
              </a:spcBef>
              <a:spcAft>
                <a:spcPts val="0"/>
              </a:spcAft>
              <a:buClr>
                <a:schemeClr val="dk1"/>
              </a:buClr>
              <a:buSzPts val="2000"/>
              <a:buFont typeface="Arial"/>
              <a:buChar char="•"/>
              <a:defRPr sz="20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9" name="Google Shape;129;p20"/>
          <p:cNvCxnSpPr/>
          <p:nvPr/>
        </p:nvCxnSpPr>
        <p:spPr>
          <a:xfrm>
            <a:off x="896628" y="0"/>
            <a:ext cx="0" cy="5943600"/>
          </a:xfrm>
          <a:prstGeom prst="straightConnector1">
            <a:avLst/>
          </a:prstGeom>
          <a:noFill/>
          <a:ln cap="flat" cmpd="sng" w="19050">
            <a:solidFill>
              <a:srgbClr val="3F636A"/>
            </a:solidFill>
            <a:prstDash val="solid"/>
            <a:miter lim="800000"/>
            <a:headEnd len="sm" w="sm" type="none"/>
            <a:tailEnd len="sm" w="sm" type="none"/>
          </a:ln>
        </p:spPr>
      </p:cxnSp>
      <p:sp>
        <p:nvSpPr>
          <p:cNvPr id="130" name="Google Shape;130;p20"/>
          <p:cNvSpPr/>
          <p:nvPr/>
        </p:nvSpPr>
        <p:spPr>
          <a:xfrm>
            <a:off x="11277600" y="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131" name="Google Shape;131;p20"/>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Picture">
  <p:cSld name="Title and Picture">
    <p:bg>
      <p:bgPr>
        <a:solidFill>
          <a:srgbClr val="E9F0F1"/>
        </a:solidFill>
      </p:bgPr>
    </p:bg>
    <p:spTree>
      <p:nvGrpSpPr>
        <p:cNvPr id="132" name="Shape 132"/>
        <p:cNvGrpSpPr/>
        <p:nvPr/>
      </p:nvGrpSpPr>
      <p:grpSpPr>
        <a:xfrm>
          <a:off x="0" y="0"/>
          <a:ext cx="0" cy="0"/>
          <a:chOff x="0" y="0"/>
          <a:chExt cx="0" cy="0"/>
        </a:xfrm>
      </p:grpSpPr>
      <p:sp>
        <p:nvSpPr>
          <p:cNvPr id="133" name="Google Shape;133;p21"/>
          <p:cNvSpPr txBox="1"/>
          <p:nvPr>
            <p:ph type="title"/>
          </p:nvPr>
        </p:nvSpPr>
        <p:spPr>
          <a:xfrm>
            <a:off x="1353827" y="1278294"/>
            <a:ext cx="5000318" cy="490414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21"/>
          <p:cNvSpPr/>
          <p:nvPr>
            <p:ph idx="2" type="pic"/>
          </p:nvPr>
        </p:nvSpPr>
        <p:spPr>
          <a:xfrm>
            <a:off x="6642169" y="-1"/>
            <a:ext cx="4635426" cy="6857999"/>
          </a:xfrm>
          <a:prstGeom prst="rect">
            <a:avLst/>
          </a:prstGeom>
          <a:noFill/>
          <a:ln>
            <a:noFill/>
          </a:ln>
        </p:spPr>
      </p:sp>
      <p:sp>
        <p:nvSpPr>
          <p:cNvPr id="135" name="Google Shape;135;p21"/>
          <p:cNvSpPr/>
          <p:nvPr/>
        </p:nvSpPr>
        <p:spPr>
          <a:xfrm>
            <a:off x="0" y="594360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136" name="Google Shape;136;p21"/>
          <p:cNvSpPr/>
          <p:nvPr/>
        </p:nvSpPr>
        <p:spPr>
          <a:xfrm>
            <a:off x="11277600" y="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137" name="Google Shape;137;p21"/>
          <p:cNvCxnSpPr/>
          <p:nvPr/>
        </p:nvCxnSpPr>
        <p:spPr>
          <a:xfrm>
            <a:off x="896628" y="0"/>
            <a:ext cx="0" cy="6858000"/>
          </a:xfrm>
          <a:prstGeom prst="straightConnector1">
            <a:avLst/>
          </a:prstGeom>
          <a:noFill/>
          <a:ln cap="flat" cmpd="sng" w="19050">
            <a:solidFill>
              <a:srgbClr val="3F636A"/>
            </a:solidFill>
            <a:prstDash val="solid"/>
            <a:miter lim="800000"/>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p:cSld name="Agenda 1">
    <p:bg>
      <p:bgPr>
        <a:solidFill>
          <a:srgbClr val="E9F0F1"/>
        </a:solidFill>
      </p:bgPr>
    </p:bg>
    <p:spTree>
      <p:nvGrpSpPr>
        <p:cNvPr id="20" name="Shape 20"/>
        <p:cNvGrpSpPr/>
        <p:nvPr/>
      </p:nvGrpSpPr>
      <p:grpSpPr>
        <a:xfrm>
          <a:off x="0" y="0"/>
          <a:ext cx="0" cy="0"/>
          <a:chOff x="0" y="0"/>
          <a:chExt cx="0" cy="0"/>
        </a:xfrm>
      </p:grpSpPr>
      <p:sp>
        <p:nvSpPr>
          <p:cNvPr id="21" name="Google Shape;21;p3"/>
          <p:cNvSpPr txBox="1"/>
          <p:nvPr>
            <p:ph type="title"/>
          </p:nvPr>
        </p:nvSpPr>
        <p:spPr>
          <a:xfrm>
            <a:off x="1455583" y="737115"/>
            <a:ext cx="4640418" cy="5407091"/>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
          <p:cNvSpPr txBox="1"/>
          <p:nvPr>
            <p:ph idx="1" type="body"/>
          </p:nvPr>
        </p:nvSpPr>
        <p:spPr>
          <a:xfrm>
            <a:off x="6388461" y="737115"/>
            <a:ext cx="4449712" cy="5407091"/>
          </a:xfrm>
          <a:prstGeom prst="rect">
            <a:avLst/>
          </a:prstGeom>
          <a:noFill/>
          <a:ln>
            <a:noFill/>
          </a:ln>
        </p:spPr>
        <p:txBody>
          <a:bodyPr anchorCtr="0" anchor="ctr" bIns="0" lIns="0" spcFirstLastPara="1" rIns="0" wrap="square" tIns="0">
            <a:normAutofit/>
          </a:bodyPr>
          <a:lstStyle>
            <a:lvl1pPr indent="-355600" lvl="0" marL="457200" algn="l">
              <a:lnSpc>
                <a:spcPct val="100000"/>
              </a:lnSpc>
              <a:spcBef>
                <a:spcPts val="0"/>
              </a:spcBef>
              <a:spcAft>
                <a:spcPts val="0"/>
              </a:spcAft>
              <a:buClr>
                <a:schemeClr val="dk1"/>
              </a:buClr>
              <a:buSzPts val="2000"/>
              <a:buFont typeface="Arial"/>
              <a:buChar char="•"/>
              <a:defRPr sz="2000"/>
            </a:lvl1pPr>
            <a:lvl2pPr indent="-355600" lvl="1" marL="914400" algn="l">
              <a:lnSpc>
                <a:spcPct val="100000"/>
              </a:lnSpc>
              <a:spcBef>
                <a:spcPts val="1200"/>
              </a:spcBef>
              <a:spcAft>
                <a:spcPts val="0"/>
              </a:spcAft>
              <a:buClr>
                <a:schemeClr val="dk1"/>
              </a:buClr>
              <a:buSzPts val="2000"/>
              <a:buFont typeface="Arial"/>
              <a:buChar char="•"/>
              <a:defRPr sz="2000"/>
            </a:lvl2pPr>
            <a:lvl3pPr indent="-355600" lvl="2" marL="1371600" algn="l">
              <a:lnSpc>
                <a:spcPct val="90000"/>
              </a:lnSpc>
              <a:spcBef>
                <a:spcPts val="1200"/>
              </a:spcBef>
              <a:spcAft>
                <a:spcPts val="0"/>
              </a:spcAft>
              <a:buClr>
                <a:schemeClr val="dk1"/>
              </a:buClr>
              <a:buSzPts val="2000"/>
              <a:buFont typeface="Arial"/>
              <a:buChar char="•"/>
              <a:defRPr sz="2000"/>
            </a:lvl3pPr>
            <a:lvl4pPr indent="-355600" lvl="3" marL="1828800" algn="l">
              <a:lnSpc>
                <a:spcPct val="90000"/>
              </a:lnSpc>
              <a:spcBef>
                <a:spcPts val="1200"/>
              </a:spcBef>
              <a:spcAft>
                <a:spcPts val="0"/>
              </a:spcAft>
              <a:buClr>
                <a:schemeClr val="dk1"/>
              </a:buClr>
              <a:buSzPts val="2000"/>
              <a:buFont typeface="Arial"/>
              <a:buChar char="•"/>
              <a:defRPr sz="2000"/>
            </a:lvl4pPr>
            <a:lvl5pPr indent="-355600" lvl="4" marL="2286000" algn="l">
              <a:lnSpc>
                <a:spcPct val="90000"/>
              </a:lnSpc>
              <a:spcBef>
                <a:spcPts val="1200"/>
              </a:spcBef>
              <a:spcAft>
                <a:spcPts val="0"/>
              </a:spcAft>
              <a:buClr>
                <a:schemeClr val="dk1"/>
              </a:buClr>
              <a:buSzPts val="2000"/>
              <a:buFont typeface="Arial"/>
              <a:buChar char="•"/>
              <a:defRPr sz="20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 name="Google Shape;23;p3"/>
          <p:cNvCxnSpPr/>
          <p:nvPr/>
        </p:nvCxnSpPr>
        <p:spPr>
          <a:xfrm>
            <a:off x="896628" y="0"/>
            <a:ext cx="0" cy="5943600"/>
          </a:xfrm>
          <a:prstGeom prst="straightConnector1">
            <a:avLst/>
          </a:prstGeom>
          <a:noFill/>
          <a:ln cap="flat" cmpd="sng" w="19050">
            <a:solidFill>
              <a:srgbClr val="3F636A"/>
            </a:solidFill>
            <a:prstDash val="solid"/>
            <a:miter lim="800000"/>
            <a:headEnd len="sm" w="sm" type="none"/>
            <a:tailEnd len="sm" w="sm" type="none"/>
          </a:ln>
        </p:spPr>
      </p:cxnSp>
      <p:sp>
        <p:nvSpPr>
          <p:cNvPr id="24" name="Google Shape;24;p3"/>
          <p:cNvSpPr/>
          <p:nvPr/>
        </p:nvSpPr>
        <p:spPr>
          <a:xfrm>
            <a:off x="11277600" y="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25" name="Google Shape;25;p3"/>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 and Subtitle">
    <p:bg>
      <p:bgPr>
        <a:solidFill>
          <a:srgbClr val="E9F0F1"/>
        </a:solidFill>
      </p:bgPr>
    </p:bg>
    <p:spTree>
      <p:nvGrpSpPr>
        <p:cNvPr id="138" name="Shape 138"/>
        <p:cNvGrpSpPr/>
        <p:nvPr/>
      </p:nvGrpSpPr>
      <p:grpSpPr>
        <a:xfrm>
          <a:off x="0" y="0"/>
          <a:ext cx="0" cy="0"/>
          <a:chOff x="0" y="0"/>
          <a:chExt cx="0" cy="0"/>
        </a:xfrm>
      </p:grpSpPr>
      <p:sp>
        <p:nvSpPr>
          <p:cNvPr id="139" name="Google Shape;139;p22"/>
          <p:cNvSpPr txBox="1"/>
          <p:nvPr>
            <p:ph type="title"/>
          </p:nvPr>
        </p:nvSpPr>
        <p:spPr>
          <a:xfrm>
            <a:off x="1353827" y="3508311"/>
            <a:ext cx="9923770" cy="14387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22"/>
          <p:cNvSpPr/>
          <p:nvPr>
            <p:ph idx="2" type="pic"/>
          </p:nvPr>
        </p:nvSpPr>
        <p:spPr>
          <a:xfrm>
            <a:off x="915600" y="0"/>
            <a:ext cx="10361995" cy="3429000"/>
          </a:xfrm>
          <a:prstGeom prst="rect">
            <a:avLst/>
          </a:prstGeom>
          <a:noFill/>
          <a:ln>
            <a:noFill/>
          </a:ln>
        </p:spPr>
      </p:sp>
      <p:sp>
        <p:nvSpPr>
          <p:cNvPr id="141" name="Google Shape;141;p22"/>
          <p:cNvSpPr/>
          <p:nvPr/>
        </p:nvSpPr>
        <p:spPr>
          <a:xfrm>
            <a:off x="0" y="594360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142" name="Google Shape;142;p22"/>
          <p:cNvSpPr/>
          <p:nvPr/>
        </p:nvSpPr>
        <p:spPr>
          <a:xfrm>
            <a:off x="11277600" y="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143" name="Google Shape;143;p22"/>
          <p:cNvCxnSpPr/>
          <p:nvPr/>
        </p:nvCxnSpPr>
        <p:spPr>
          <a:xfrm>
            <a:off x="896628" y="0"/>
            <a:ext cx="0" cy="6858000"/>
          </a:xfrm>
          <a:prstGeom prst="straightConnector1">
            <a:avLst/>
          </a:prstGeom>
          <a:noFill/>
          <a:ln cap="flat" cmpd="sng" w="19050">
            <a:solidFill>
              <a:srgbClr val="3F636A"/>
            </a:solidFill>
            <a:prstDash val="solid"/>
            <a:miter lim="800000"/>
            <a:headEnd len="sm" w="sm" type="none"/>
            <a:tailEnd len="sm" w="sm" type="none"/>
          </a:ln>
        </p:spPr>
      </p:cxnSp>
      <p:sp>
        <p:nvSpPr>
          <p:cNvPr id="144" name="Google Shape;144;p22"/>
          <p:cNvSpPr txBox="1"/>
          <p:nvPr>
            <p:ph idx="1" type="body"/>
          </p:nvPr>
        </p:nvSpPr>
        <p:spPr>
          <a:xfrm>
            <a:off x="1353828" y="5228488"/>
            <a:ext cx="9923770" cy="1368256"/>
          </a:xfrm>
          <a:prstGeom prst="rect">
            <a:avLst/>
          </a:prstGeom>
          <a:noFill/>
          <a:ln>
            <a:noFill/>
          </a:ln>
        </p:spPr>
        <p:txBody>
          <a:bodyPr anchorCtr="0" anchor="t" bIns="45700" lIns="91425" spcFirstLastPara="1" rIns="91425" wrap="square" tIns="45700">
            <a:normAutofit/>
          </a:bodyPr>
          <a:lstStyle>
            <a:lvl1pPr indent="-228600" lvl="0" marL="457200" algn="l">
              <a:lnSpc>
                <a:spcPct val="80000"/>
              </a:lnSpc>
              <a:spcBef>
                <a:spcPts val="0"/>
              </a:spcBef>
              <a:spcAft>
                <a:spcPts val="0"/>
              </a:spcAft>
              <a:buClr>
                <a:schemeClr val="dk1"/>
              </a:buClr>
              <a:buSzPts val="2000"/>
              <a:buNone/>
              <a:defRPr sz="2000">
                <a:solidFill>
                  <a:schemeClr val="dk1"/>
                </a:solidFill>
                <a:latin typeface="Open Sans Light"/>
                <a:ea typeface="Open Sans Light"/>
                <a:cs typeface="Open Sans Light"/>
                <a:sym typeface="Open Sans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ntent ">
  <p:cSld name="Title and 2 Content ">
    <p:bg>
      <p:bgPr>
        <a:solidFill>
          <a:srgbClr val="F2ECE9"/>
        </a:solidFill>
      </p:bgPr>
    </p:bg>
    <p:spTree>
      <p:nvGrpSpPr>
        <p:cNvPr id="145" name="Shape 145"/>
        <p:cNvGrpSpPr/>
        <p:nvPr/>
      </p:nvGrpSpPr>
      <p:grpSpPr>
        <a:xfrm>
          <a:off x="0" y="0"/>
          <a:ext cx="0" cy="0"/>
          <a:chOff x="0" y="0"/>
          <a:chExt cx="0" cy="0"/>
        </a:xfrm>
      </p:grpSpPr>
      <p:sp>
        <p:nvSpPr>
          <p:cNvPr id="146" name="Google Shape;146;p23"/>
          <p:cNvSpPr txBox="1"/>
          <p:nvPr>
            <p:ph type="title"/>
          </p:nvPr>
        </p:nvSpPr>
        <p:spPr>
          <a:xfrm>
            <a:off x="1468814" y="503852"/>
            <a:ext cx="9808773" cy="1427585"/>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23"/>
          <p:cNvSpPr txBox="1"/>
          <p:nvPr>
            <p:ph idx="1" type="body"/>
          </p:nvPr>
        </p:nvSpPr>
        <p:spPr>
          <a:xfrm>
            <a:off x="1468814" y="2057401"/>
            <a:ext cx="4627186" cy="4119463"/>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lvl1pPr>
            <a:lvl2pPr indent="-355600" lvl="1" marL="914400" algn="l">
              <a:lnSpc>
                <a:spcPct val="100000"/>
              </a:lnSpc>
              <a:spcBef>
                <a:spcPts val="1200"/>
              </a:spcBef>
              <a:spcAft>
                <a:spcPts val="0"/>
              </a:spcAft>
              <a:buClr>
                <a:schemeClr val="dk1"/>
              </a:buClr>
              <a:buSzPts val="2000"/>
              <a:buFont typeface="Arial"/>
              <a:buChar char="•"/>
              <a:defRPr sz="2000"/>
            </a:lvl2pPr>
            <a:lvl3pPr indent="-355600" lvl="2" marL="1371600" algn="l">
              <a:lnSpc>
                <a:spcPct val="90000"/>
              </a:lnSpc>
              <a:spcBef>
                <a:spcPts val="1200"/>
              </a:spcBef>
              <a:spcAft>
                <a:spcPts val="0"/>
              </a:spcAft>
              <a:buClr>
                <a:schemeClr val="dk1"/>
              </a:buClr>
              <a:buSzPts val="2000"/>
              <a:buFont typeface="Arial"/>
              <a:buChar char="•"/>
              <a:defRPr sz="2000"/>
            </a:lvl3pPr>
            <a:lvl4pPr indent="-355600" lvl="3" marL="1828800" algn="l">
              <a:lnSpc>
                <a:spcPct val="90000"/>
              </a:lnSpc>
              <a:spcBef>
                <a:spcPts val="1200"/>
              </a:spcBef>
              <a:spcAft>
                <a:spcPts val="0"/>
              </a:spcAft>
              <a:buClr>
                <a:schemeClr val="dk1"/>
              </a:buClr>
              <a:buSzPts val="2000"/>
              <a:buFont typeface="Arial"/>
              <a:buChar char="•"/>
              <a:defRPr sz="2000"/>
            </a:lvl4pPr>
            <a:lvl5pPr indent="-355600" lvl="4" marL="2286000" algn="l">
              <a:lnSpc>
                <a:spcPct val="90000"/>
              </a:lnSpc>
              <a:spcBef>
                <a:spcPts val="1200"/>
              </a:spcBef>
              <a:spcAft>
                <a:spcPts val="0"/>
              </a:spcAft>
              <a:buClr>
                <a:schemeClr val="dk1"/>
              </a:buClr>
              <a:buSzPts val="2000"/>
              <a:buFont typeface="Arial"/>
              <a:buChar char="•"/>
              <a:defRPr sz="20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23"/>
          <p:cNvSpPr txBox="1"/>
          <p:nvPr>
            <p:ph idx="2" type="body"/>
          </p:nvPr>
        </p:nvSpPr>
        <p:spPr>
          <a:xfrm>
            <a:off x="6668185" y="2057401"/>
            <a:ext cx="4609399" cy="4119463"/>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lvl1pPr>
            <a:lvl2pPr indent="-355600" lvl="1" marL="914400" algn="l">
              <a:lnSpc>
                <a:spcPct val="100000"/>
              </a:lnSpc>
              <a:spcBef>
                <a:spcPts val="1200"/>
              </a:spcBef>
              <a:spcAft>
                <a:spcPts val="0"/>
              </a:spcAft>
              <a:buClr>
                <a:schemeClr val="dk1"/>
              </a:buClr>
              <a:buSzPts val="2000"/>
              <a:buFont typeface="Arial"/>
              <a:buChar char="•"/>
              <a:defRPr sz="2000"/>
            </a:lvl2pPr>
            <a:lvl3pPr indent="-355600" lvl="2" marL="1371600" algn="l">
              <a:lnSpc>
                <a:spcPct val="90000"/>
              </a:lnSpc>
              <a:spcBef>
                <a:spcPts val="1200"/>
              </a:spcBef>
              <a:spcAft>
                <a:spcPts val="0"/>
              </a:spcAft>
              <a:buClr>
                <a:schemeClr val="dk1"/>
              </a:buClr>
              <a:buSzPts val="2000"/>
              <a:buFont typeface="Arial"/>
              <a:buChar char="•"/>
              <a:defRPr sz="2000"/>
            </a:lvl3pPr>
            <a:lvl4pPr indent="-355600" lvl="3" marL="1828800" algn="l">
              <a:lnSpc>
                <a:spcPct val="90000"/>
              </a:lnSpc>
              <a:spcBef>
                <a:spcPts val="1200"/>
              </a:spcBef>
              <a:spcAft>
                <a:spcPts val="0"/>
              </a:spcAft>
              <a:buClr>
                <a:schemeClr val="dk1"/>
              </a:buClr>
              <a:buSzPts val="2000"/>
              <a:buFont typeface="Arial"/>
              <a:buChar char="•"/>
              <a:defRPr sz="2000"/>
            </a:lvl4pPr>
            <a:lvl5pPr indent="-355600" lvl="4" marL="2286000" algn="l">
              <a:lnSpc>
                <a:spcPct val="90000"/>
              </a:lnSpc>
              <a:spcBef>
                <a:spcPts val="1200"/>
              </a:spcBef>
              <a:spcAft>
                <a:spcPts val="0"/>
              </a:spcAft>
              <a:buClr>
                <a:schemeClr val="dk1"/>
              </a:buClr>
              <a:buSzPts val="2000"/>
              <a:buFont typeface="Arial"/>
              <a:buChar char="•"/>
              <a:defRPr sz="20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23"/>
          <p:cNvSpPr/>
          <p:nvPr/>
        </p:nvSpPr>
        <p:spPr>
          <a:xfrm>
            <a:off x="11277600" y="0"/>
            <a:ext cx="914400" cy="914400"/>
          </a:xfrm>
          <a:prstGeom prst="rect">
            <a:avLst/>
          </a:prstGeom>
          <a:solidFill>
            <a:srgbClr val="F4DC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150" name="Google Shape;150;p23"/>
          <p:cNvCxnSpPr/>
          <p:nvPr/>
        </p:nvCxnSpPr>
        <p:spPr>
          <a:xfrm>
            <a:off x="896628" y="0"/>
            <a:ext cx="0" cy="5943600"/>
          </a:xfrm>
          <a:prstGeom prst="straightConnector1">
            <a:avLst/>
          </a:prstGeom>
          <a:noFill/>
          <a:ln cap="flat" cmpd="sng" w="19050">
            <a:solidFill>
              <a:srgbClr val="DF978A"/>
            </a:solidFill>
            <a:prstDash val="solid"/>
            <a:miter lim="800000"/>
            <a:headEnd len="sm" w="sm" type="none"/>
            <a:tailEnd len="sm" w="sm" type="none"/>
          </a:ln>
        </p:spPr>
      </p:cxnSp>
      <p:sp>
        <p:nvSpPr>
          <p:cNvPr id="151" name="Google Shape;151;p23"/>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p:cSld name="Title and Table">
    <p:bg>
      <p:bgPr>
        <a:solidFill>
          <a:srgbClr val="F2ECE9"/>
        </a:solidFill>
      </p:bgPr>
    </p:bg>
    <p:spTree>
      <p:nvGrpSpPr>
        <p:cNvPr id="152" name="Shape 152"/>
        <p:cNvGrpSpPr/>
        <p:nvPr/>
      </p:nvGrpSpPr>
      <p:grpSpPr>
        <a:xfrm>
          <a:off x="0" y="0"/>
          <a:ext cx="0" cy="0"/>
          <a:chOff x="0" y="0"/>
          <a:chExt cx="0" cy="0"/>
        </a:xfrm>
      </p:grpSpPr>
      <p:sp>
        <p:nvSpPr>
          <p:cNvPr id="153" name="Google Shape;153;p24"/>
          <p:cNvSpPr/>
          <p:nvPr/>
        </p:nvSpPr>
        <p:spPr>
          <a:xfrm>
            <a:off x="11277600" y="0"/>
            <a:ext cx="914400" cy="914400"/>
          </a:xfrm>
          <a:prstGeom prst="rect">
            <a:avLst/>
          </a:prstGeom>
          <a:solidFill>
            <a:srgbClr val="F4DC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154" name="Google Shape;154;p24"/>
          <p:cNvCxnSpPr/>
          <p:nvPr/>
        </p:nvCxnSpPr>
        <p:spPr>
          <a:xfrm>
            <a:off x="896628" y="0"/>
            <a:ext cx="0" cy="5943600"/>
          </a:xfrm>
          <a:prstGeom prst="straightConnector1">
            <a:avLst/>
          </a:prstGeom>
          <a:noFill/>
          <a:ln cap="flat" cmpd="sng" w="19050">
            <a:solidFill>
              <a:srgbClr val="DF978A"/>
            </a:solidFill>
            <a:prstDash val="solid"/>
            <a:miter lim="800000"/>
            <a:headEnd len="sm" w="sm" type="none"/>
            <a:tailEnd len="sm" w="sm" type="none"/>
          </a:ln>
        </p:spPr>
      </p:cxnSp>
      <p:sp>
        <p:nvSpPr>
          <p:cNvPr id="155" name="Google Shape;155;p24"/>
          <p:cNvSpPr txBox="1"/>
          <p:nvPr>
            <p:ph type="title"/>
          </p:nvPr>
        </p:nvSpPr>
        <p:spPr>
          <a:xfrm>
            <a:off x="1468814" y="503852"/>
            <a:ext cx="9808773" cy="1427585"/>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24"/>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ntent 2">
  <p:cSld name="Title and 2 Content 2">
    <p:bg>
      <p:bgPr>
        <a:solidFill>
          <a:srgbClr val="F2ECE9"/>
        </a:solidFill>
      </p:bgPr>
    </p:bg>
    <p:spTree>
      <p:nvGrpSpPr>
        <p:cNvPr id="157" name="Shape 157"/>
        <p:cNvGrpSpPr/>
        <p:nvPr/>
      </p:nvGrpSpPr>
      <p:grpSpPr>
        <a:xfrm>
          <a:off x="0" y="0"/>
          <a:ext cx="0" cy="0"/>
          <a:chOff x="0" y="0"/>
          <a:chExt cx="0" cy="0"/>
        </a:xfrm>
      </p:grpSpPr>
      <p:sp>
        <p:nvSpPr>
          <p:cNvPr id="158" name="Google Shape;158;p25"/>
          <p:cNvSpPr/>
          <p:nvPr/>
        </p:nvSpPr>
        <p:spPr>
          <a:xfrm>
            <a:off x="11277600" y="0"/>
            <a:ext cx="914400" cy="914400"/>
          </a:xfrm>
          <a:prstGeom prst="rect">
            <a:avLst/>
          </a:prstGeom>
          <a:solidFill>
            <a:srgbClr val="F4DC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159" name="Google Shape;159;p25"/>
          <p:cNvCxnSpPr/>
          <p:nvPr/>
        </p:nvCxnSpPr>
        <p:spPr>
          <a:xfrm>
            <a:off x="896628" y="0"/>
            <a:ext cx="0" cy="5943600"/>
          </a:xfrm>
          <a:prstGeom prst="straightConnector1">
            <a:avLst/>
          </a:prstGeom>
          <a:noFill/>
          <a:ln cap="flat" cmpd="sng" w="19050">
            <a:solidFill>
              <a:srgbClr val="DF978A"/>
            </a:solidFill>
            <a:prstDash val="solid"/>
            <a:miter lim="800000"/>
            <a:headEnd len="sm" w="sm" type="none"/>
            <a:tailEnd len="sm" w="sm" type="none"/>
          </a:ln>
        </p:spPr>
      </p:cxnSp>
      <p:sp>
        <p:nvSpPr>
          <p:cNvPr id="160" name="Google Shape;160;p25"/>
          <p:cNvSpPr txBox="1"/>
          <p:nvPr>
            <p:ph type="title"/>
          </p:nvPr>
        </p:nvSpPr>
        <p:spPr>
          <a:xfrm>
            <a:off x="1468814" y="503852"/>
            <a:ext cx="9808773" cy="1427585"/>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25"/>
          <p:cNvSpPr txBox="1"/>
          <p:nvPr>
            <p:ph idx="1" type="body"/>
          </p:nvPr>
        </p:nvSpPr>
        <p:spPr>
          <a:xfrm>
            <a:off x="1468814" y="2066731"/>
            <a:ext cx="6452876" cy="3867538"/>
          </a:xfrm>
          <a:prstGeom prst="rect">
            <a:avLst/>
          </a:prstGeom>
          <a:noFill/>
          <a:ln>
            <a:noFill/>
          </a:ln>
        </p:spPr>
        <p:txBody>
          <a:bodyPr anchorCtr="0" anchor="t" bIns="45700" lIns="0" spcFirstLastPara="1" rIns="91425" wrap="square" tIns="45700">
            <a:normAutofit/>
          </a:bodyPr>
          <a:lstStyle>
            <a:lvl1pPr indent="-355600" lvl="0" marL="457200" algn="l">
              <a:lnSpc>
                <a:spcPct val="100000"/>
              </a:lnSpc>
              <a:spcBef>
                <a:spcPts val="1000"/>
              </a:spcBef>
              <a:spcAft>
                <a:spcPts val="0"/>
              </a:spcAft>
              <a:buClr>
                <a:schemeClr val="dk1"/>
              </a:buClr>
              <a:buSzPts val="2000"/>
              <a:buChar char="•"/>
              <a:defRPr sz="2000"/>
            </a:lvl1pPr>
            <a:lvl2pPr indent="-355600" lvl="1" marL="914400" algn="l">
              <a:lnSpc>
                <a:spcPct val="100000"/>
              </a:lnSpc>
              <a:spcBef>
                <a:spcPts val="600"/>
              </a:spcBef>
              <a:spcAft>
                <a:spcPts val="0"/>
              </a:spcAft>
              <a:buClr>
                <a:schemeClr val="dk1"/>
              </a:buClr>
              <a:buSzPts val="2000"/>
              <a:buChar char="•"/>
              <a:defRPr sz="2000"/>
            </a:lvl2pPr>
            <a:lvl3pPr indent="-355600" lvl="2" marL="1371600" algn="l">
              <a:lnSpc>
                <a:spcPct val="100000"/>
              </a:lnSpc>
              <a:spcBef>
                <a:spcPts val="1000"/>
              </a:spcBef>
              <a:spcAft>
                <a:spcPts val="0"/>
              </a:spcAft>
              <a:buClr>
                <a:schemeClr val="dk1"/>
              </a:buClr>
              <a:buSzPts val="2000"/>
              <a:buChar char="•"/>
              <a:defRPr sz="2000"/>
            </a:lvl3pPr>
            <a:lvl4pPr indent="-355600" lvl="3" marL="1828800" algn="l">
              <a:lnSpc>
                <a:spcPct val="100000"/>
              </a:lnSpc>
              <a:spcBef>
                <a:spcPts val="600"/>
              </a:spcBef>
              <a:spcAft>
                <a:spcPts val="0"/>
              </a:spcAft>
              <a:buClr>
                <a:schemeClr val="dk1"/>
              </a:buClr>
              <a:buSzPts val="2000"/>
              <a:buChar char="•"/>
              <a:defRPr sz="2000"/>
            </a:lvl4pPr>
            <a:lvl5pPr indent="-355600" lvl="4" marL="2286000" algn="l">
              <a:lnSpc>
                <a:spcPct val="90000"/>
              </a:lnSpc>
              <a:spcBef>
                <a:spcPts val="1200"/>
              </a:spcBef>
              <a:spcAft>
                <a:spcPts val="0"/>
              </a:spcAft>
              <a:buClr>
                <a:schemeClr val="dk1"/>
              </a:buClr>
              <a:buSzPts val="2000"/>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25"/>
          <p:cNvSpPr txBox="1"/>
          <p:nvPr>
            <p:ph idx="2" type="body"/>
          </p:nvPr>
        </p:nvSpPr>
        <p:spPr>
          <a:xfrm>
            <a:off x="8169196" y="2066731"/>
            <a:ext cx="3108391" cy="3867538"/>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lvl1pPr>
            <a:lvl2pPr indent="-355600" lvl="1" marL="914400" algn="l">
              <a:lnSpc>
                <a:spcPct val="100000"/>
              </a:lnSpc>
              <a:spcBef>
                <a:spcPts val="600"/>
              </a:spcBef>
              <a:spcAft>
                <a:spcPts val="0"/>
              </a:spcAft>
              <a:buClr>
                <a:schemeClr val="dk1"/>
              </a:buClr>
              <a:buSzPts val="2000"/>
              <a:buFont typeface="Arial"/>
              <a:buChar char="•"/>
              <a:defRPr sz="2000"/>
            </a:lvl2pPr>
            <a:lvl3pPr indent="-355600" lvl="2" marL="1371600" algn="l">
              <a:lnSpc>
                <a:spcPct val="90000"/>
              </a:lnSpc>
              <a:spcBef>
                <a:spcPts val="600"/>
              </a:spcBef>
              <a:spcAft>
                <a:spcPts val="0"/>
              </a:spcAft>
              <a:buClr>
                <a:schemeClr val="dk1"/>
              </a:buClr>
              <a:buSzPts val="2000"/>
              <a:buFont typeface="Arial"/>
              <a:buChar char="•"/>
              <a:defRPr sz="2000"/>
            </a:lvl3pPr>
            <a:lvl4pPr indent="-355600" lvl="3" marL="1828800" algn="l">
              <a:lnSpc>
                <a:spcPct val="90000"/>
              </a:lnSpc>
              <a:spcBef>
                <a:spcPts val="500"/>
              </a:spcBef>
              <a:spcAft>
                <a:spcPts val="0"/>
              </a:spcAft>
              <a:buClr>
                <a:schemeClr val="dk1"/>
              </a:buClr>
              <a:buSzPts val="2000"/>
              <a:buFont typeface="Arial"/>
              <a:buChar char="•"/>
              <a:defRPr sz="2000"/>
            </a:lvl4pPr>
            <a:lvl5pPr indent="-355600" lvl="4" marL="2286000" algn="l">
              <a:lnSpc>
                <a:spcPct val="90000"/>
              </a:lnSpc>
              <a:spcBef>
                <a:spcPts val="500"/>
              </a:spcBef>
              <a:spcAft>
                <a:spcPts val="0"/>
              </a:spcAft>
              <a:buClr>
                <a:schemeClr val="dk1"/>
              </a:buClr>
              <a:buSzPts val="2000"/>
              <a:buFont typeface="Arial"/>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25"/>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Table">
  <p:cSld name="Title Content and Table">
    <p:bg>
      <p:bgPr>
        <a:solidFill>
          <a:srgbClr val="F2ECE9"/>
        </a:solidFill>
      </p:bgPr>
    </p:bg>
    <p:spTree>
      <p:nvGrpSpPr>
        <p:cNvPr id="164" name="Shape 164"/>
        <p:cNvGrpSpPr/>
        <p:nvPr/>
      </p:nvGrpSpPr>
      <p:grpSpPr>
        <a:xfrm>
          <a:off x="0" y="0"/>
          <a:ext cx="0" cy="0"/>
          <a:chOff x="0" y="0"/>
          <a:chExt cx="0" cy="0"/>
        </a:xfrm>
      </p:grpSpPr>
      <p:sp>
        <p:nvSpPr>
          <p:cNvPr id="165" name="Google Shape;165;p26"/>
          <p:cNvSpPr txBox="1"/>
          <p:nvPr>
            <p:ph type="title"/>
          </p:nvPr>
        </p:nvSpPr>
        <p:spPr>
          <a:xfrm>
            <a:off x="1468814" y="503852"/>
            <a:ext cx="9808773" cy="1427585"/>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26"/>
          <p:cNvSpPr txBox="1"/>
          <p:nvPr>
            <p:ph idx="1" type="body"/>
          </p:nvPr>
        </p:nvSpPr>
        <p:spPr>
          <a:xfrm>
            <a:off x="1468814" y="2057400"/>
            <a:ext cx="3091027" cy="3867538"/>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0"/>
              </a:spcBef>
              <a:spcAft>
                <a:spcPts val="0"/>
              </a:spcAft>
              <a:buClr>
                <a:schemeClr val="dk1"/>
              </a:buClr>
              <a:buSzPts val="2000"/>
              <a:buNone/>
              <a:defRPr sz="2000"/>
            </a:lvl1pPr>
            <a:lvl2pPr indent="-355600" lvl="1" marL="914400" algn="l">
              <a:lnSpc>
                <a:spcPct val="100000"/>
              </a:lnSpc>
              <a:spcBef>
                <a:spcPts val="1200"/>
              </a:spcBef>
              <a:spcAft>
                <a:spcPts val="0"/>
              </a:spcAft>
              <a:buClr>
                <a:schemeClr val="dk1"/>
              </a:buClr>
              <a:buSzPts val="2000"/>
              <a:buFont typeface="Arial"/>
              <a:buChar char="•"/>
              <a:defRPr sz="2000"/>
            </a:lvl2pPr>
            <a:lvl3pPr indent="-355600" lvl="2" marL="1371600" algn="l">
              <a:lnSpc>
                <a:spcPct val="90000"/>
              </a:lnSpc>
              <a:spcBef>
                <a:spcPts val="1200"/>
              </a:spcBef>
              <a:spcAft>
                <a:spcPts val="0"/>
              </a:spcAft>
              <a:buClr>
                <a:schemeClr val="dk1"/>
              </a:buClr>
              <a:buSzPts val="2000"/>
              <a:buFont typeface="Arial"/>
              <a:buChar char="•"/>
              <a:defRPr sz="2000"/>
            </a:lvl3pPr>
            <a:lvl4pPr indent="-355600" lvl="3" marL="1828800" algn="l">
              <a:lnSpc>
                <a:spcPct val="90000"/>
              </a:lnSpc>
              <a:spcBef>
                <a:spcPts val="1200"/>
              </a:spcBef>
              <a:spcAft>
                <a:spcPts val="0"/>
              </a:spcAft>
              <a:buClr>
                <a:schemeClr val="dk1"/>
              </a:buClr>
              <a:buSzPts val="2000"/>
              <a:buFont typeface="Arial"/>
              <a:buChar char="•"/>
              <a:defRPr sz="2000"/>
            </a:lvl4pPr>
            <a:lvl5pPr indent="-355600" lvl="4" marL="2286000" algn="l">
              <a:lnSpc>
                <a:spcPct val="90000"/>
              </a:lnSpc>
              <a:spcBef>
                <a:spcPts val="1200"/>
              </a:spcBef>
              <a:spcAft>
                <a:spcPts val="0"/>
              </a:spcAft>
              <a:buClr>
                <a:schemeClr val="dk1"/>
              </a:buClr>
              <a:buSzPts val="2000"/>
              <a:buFont typeface="Arial"/>
              <a:buChar char="•"/>
              <a:defRPr sz="20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26"/>
          <p:cNvSpPr/>
          <p:nvPr/>
        </p:nvSpPr>
        <p:spPr>
          <a:xfrm>
            <a:off x="11277600" y="0"/>
            <a:ext cx="914400" cy="914400"/>
          </a:xfrm>
          <a:prstGeom prst="rect">
            <a:avLst/>
          </a:prstGeom>
          <a:solidFill>
            <a:srgbClr val="F4DC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168" name="Google Shape;168;p26"/>
          <p:cNvCxnSpPr/>
          <p:nvPr/>
        </p:nvCxnSpPr>
        <p:spPr>
          <a:xfrm>
            <a:off x="896628" y="0"/>
            <a:ext cx="0" cy="5943600"/>
          </a:xfrm>
          <a:prstGeom prst="straightConnector1">
            <a:avLst/>
          </a:prstGeom>
          <a:noFill/>
          <a:ln cap="flat" cmpd="sng" w="19050">
            <a:solidFill>
              <a:srgbClr val="DF978A"/>
            </a:solidFill>
            <a:prstDash val="solid"/>
            <a:miter lim="800000"/>
            <a:headEnd len="sm" w="sm" type="none"/>
            <a:tailEnd len="sm" w="sm" type="none"/>
          </a:ln>
        </p:spPr>
      </p:cxnSp>
      <p:sp>
        <p:nvSpPr>
          <p:cNvPr id="169" name="Google Shape;169;p26"/>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Picture">
  <p:cSld name="Title and Picture">
    <p:bg>
      <p:bgPr>
        <a:solidFill>
          <a:srgbClr val="E9F0F1"/>
        </a:solidFill>
      </p:bgPr>
    </p:bg>
    <p:spTree>
      <p:nvGrpSpPr>
        <p:cNvPr id="26" name="Shape 26"/>
        <p:cNvGrpSpPr/>
        <p:nvPr/>
      </p:nvGrpSpPr>
      <p:grpSpPr>
        <a:xfrm>
          <a:off x="0" y="0"/>
          <a:ext cx="0" cy="0"/>
          <a:chOff x="0" y="0"/>
          <a:chExt cx="0" cy="0"/>
        </a:xfrm>
      </p:grpSpPr>
      <p:sp>
        <p:nvSpPr>
          <p:cNvPr id="27" name="Google Shape;27;p4"/>
          <p:cNvSpPr txBox="1"/>
          <p:nvPr>
            <p:ph type="title"/>
          </p:nvPr>
        </p:nvSpPr>
        <p:spPr>
          <a:xfrm>
            <a:off x="1353827" y="1278294"/>
            <a:ext cx="5000318" cy="490414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p:nvPr>
            <p:ph idx="2" type="pic"/>
          </p:nvPr>
        </p:nvSpPr>
        <p:spPr>
          <a:xfrm>
            <a:off x="6642169" y="-1"/>
            <a:ext cx="4635426" cy="6857999"/>
          </a:xfrm>
          <a:prstGeom prst="rect">
            <a:avLst/>
          </a:prstGeom>
          <a:noFill/>
          <a:ln>
            <a:noFill/>
          </a:ln>
        </p:spPr>
      </p:sp>
      <p:sp>
        <p:nvSpPr>
          <p:cNvPr id="29" name="Google Shape;29;p4"/>
          <p:cNvSpPr/>
          <p:nvPr/>
        </p:nvSpPr>
        <p:spPr>
          <a:xfrm>
            <a:off x="0" y="594360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30" name="Google Shape;30;p4"/>
          <p:cNvSpPr/>
          <p:nvPr/>
        </p:nvSpPr>
        <p:spPr>
          <a:xfrm>
            <a:off x="11277600" y="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31" name="Google Shape;31;p4"/>
          <p:cNvCxnSpPr/>
          <p:nvPr/>
        </p:nvCxnSpPr>
        <p:spPr>
          <a:xfrm>
            <a:off x="896628" y="0"/>
            <a:ext cx="0" cy="6858000"/>
          </a:xfrm>
          <a:prstGeom prst="straightConnector1">
            <a:avLst/>
          </a:prstGeom>
          <a:noFill/>
          <a:ln cap="flat" cmpd="sng" w="19050">
            <a:solidFill>
              <a:srgbClr val="3F636A"/>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 and Subtitle">
    <p:bg>
      <p:bgPr>
        <a:solidFill>
          <a:srgbClr val="E9F0F1"/>
        </a:solidFill>
      </p:bgPr>
    </p:bg>
    <p:spTree>
      <p:nvGrpSpPr>
        <p:cNvPr id="32" name="Shape 32"/>
        <p:cNvGrpSpPr/>
        <p:nvPr/>
      </p:nvGrpSpPr>
      <p:grpSpPr>
        <a:xfrm>
          <a:off x="0" y="0"/>
          <a:ext cx="0" cy="0"/>
          <a:chOff x="0" y="0"/>
          <a:chExt cx="0" cy="0"/>
        </a:xfrm>
      </p:grpSpPr>
      <p:sp>
        <p:nvSpPr>
          <p:cNvPr id="33" name="Google Shape;33;p5"/>
          <p:cNvSpPr txBox="1"/>
          <p:nvPr>
            <p:ph type="title"/>
          </p:nvPr>
        </p:nvSpPr>
        <p:spPr>
          <a:xfrm>
            <a:off x="1353827" y="3508311"/>
            <a:ext cx="9923770" cy="14387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5"/>
          <p:cNvSpPr/>
          <p:nvPr>
            <p:ph idx="2" type="pic"/>
          </p:nvPr>
        </p:nvSpPr>
        <p:spPr>
          <a:xfrm>
            <a:off x="915600" y="0"/>
            <a:ext cx="10361995" cy="3429000"/>
          </a:xfrm>
          <a:prstGeom prst="rect">
            <a:avLst/>
          </a:prstGeom>
          <a:noFill/>
          <a:ln>
            <a:noFill/>
          </a:ln>
        </p:spPr>
      </p:sp>
      <p:sp>
        <p:nvSpPr>
          <p:cNvPr id="35" name="Google Shape;35;p5"/>
          <p:cNvSpPr/>
          <p:nvPr/>
        </p:nvSpPr>
        <p:spPr>
          <a:xfrm>
            <a:off x="0" y="594360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36" name="Google Shape;36;p5"/>
          <p:cNvSpPr/>
          <p:nvPr/>
        </p:nvSpPr>
        <p:spPr>
          <a:xfrm>
            <a:off x="11277600" y="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37" name="Google Shape;37;p5"/>
          <p:cNvCxnSpPr/>
          <p:nvPr/>
        </p:nvCxnSpPr>
        <p:spPr>
          <a:xfrm>
            <a:off x="896628" y="0"/>
            <a:ext cx="0" cy="6858000"/>
          </a:xfrm>
          <a:prstGeom prst="straightConnector1">
            <a:avLst/>
          </a:prstGeom>
          <a:noFill/>
          <a:ln cap="flat" cmpd="sng" w="19050">
            <a:solidFill>
              <a:srgbClr val="3F636A"/>
            </a:solidFill>
            <a:prstDash val="solid"/>
            <a:miter lim="800000"/>
            <a:headEnd len="sm" w="sm" type="none"/>
            <a:tailEnd len="sm" w="sm" type="none"/>
          </a:ln>
        </p:spPr>
      </p:cxnSp>
      <p:sp>
        <p:nvSpPr>
          <p:cNvPr id="38" name="Google Shape;38;p5"/>
          <p:cNvSpPr txBox="1"/>
          <p:nvPr>
            <p:ph idx="1" type="body"/>
          </p:nvPr>
        </p:nvSpPr>
        <p:spPr>
          <a:xfrm>
            <a:off x="1353828" y="5228488"/>
            <a:ext cx="9923770" cy="1368256"/>
          </a:xfrm>
          <a:prstGeom prst="rect">
            <a:avLst/>
          </a:prstGeom>
          <a:noFill/>
          <a:ln>
            <a:noFill/>
          </a:ln>
        </p:spPr>
        <p:txBody>
          <a:bodyPr anchorCtr="0" anchor="t" bIns="45700" lIns="91425" spcFirstLastPara="1" rIns="91425" wrap="square" tIns="45700">
            <a:normAutofit/>
          </a:bodyPr>
          <a:lstStyle>
            <a:lvl1pPr indent="-228600" lvl="0" marL="457200" algn="l">
              <a:lnSpc>
                <a:spcPct val="80000"/>
              </a:lnSpc>
              <a:spcBef>
                <a:spcPts val="0"/>
              </a:spcBef>
              <a:spcAft>
                <a:spcPts val="0"/>
              </a:spcAft>
              <a:buClr>
                <a:schemeClr val="dk1"/>
              </a:buClr>
              <a:buSzPts val="2000"/>
              <a:buNone/>
              <a:defRPr sz="2000">
                <a:solidFill>
                  <a:schemeClr val="dk1"/>
                </a:solidFill>
                <a:latin typeface="Open Sans Light"/>
                <a:ea typeface="Open Sans Light"/>
                <a:cs typeface="Open Sans Light"/>
                <a:sym typeface="Open Sans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p:cSld name="Title and Content ">
    <p:bg>
      <p:bgPr>
        <a:solidFill>
          <a:srgbClr val="E9F0F1"/>
        </a:solidFill>
      </p:bgPr>
    </p:bg>
    <p:spTree>
      <p:nvGrpSpPr>
        <p:cNvPr id="39" name="Shape 39"/>
        <p:cNvGrpSpPr/>
        <p:nvPr/>
      </p:nvGrpSpPr>
      <p:grpSpPr>
        <a:xfrm>
          <a:off x="0" y="0"/>
          <a:ext cx="0" cy="0"/>
          <a:chOff x="0" y="0"/>
          <a:chExt cx="0" cy="0"/>
        </a:xfrm>
      </p:grpSpPr>
      <p:sp>
        <p:nvSpPr>
          <p:cNvPr id="40" name="Google Shape;40;p6"/>
          <p:cNvSpPr txBox="1"/>
          <p:nvPr>
            <p:ph type="title"/>
          </p:nvPr>
        </p:nvSpPr>
        <p:spPr>
          <a:xfrm>
            <a:off x="1468815" y="503852"/>
            <a:ext cx="9150675" cy="1427585"/>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6"/>
          <p:cNvSpPr txBox="1"/>
          <p:nvPr>
            <p:ph idx="1" type="body"/>
          </p:nvPr>
        </p:nvSpPr>
        <p:spPr>
          <a:xfrm>
            <a:off x="1450153" y="2108722"/>
            <a:ext cx="8552264" cy="4119463"/>
          </a:xfrm>
          <a:prstGeom prst="rect">
            <a:avLst/>
          </a:prstGeom>
          <a:noFill/>
          <a:ln>
            <a:noFill/>
          </a:ln>
        </p:spPr>
        <p:txBody>
          <a:bodyPr anchorCtr="0" anchor="t" bIns="0" lIns="0" spcFirstLastPara="1" rIns="0" wrap="square" tIns="0">
            <a:normAutofit/>
          </a:bodyPr>
          <a:lstStyle>
            <a:lvl1pPr indent="-355600" lvl="0" marL="457200" algn="l">
              <a:lnSpc>
                <a:spcPct val="100000"/>
              </a:lnSpc>
              <a:spcBef>
                <a:spcPts val="0"/>
              </a:spcBef>
              <a:spcAft>
                <a:spcPts val="0"/>
              </a:spcAft>
              <a:buClr>
                <a:schemeClr val="dk1"/>
              </a:buClr>
              <a:buSzPts val="2000"/>
              <a:buFont typeface="Arial"/>
              <a:buChar char="•"/>
              <a:defRPr sz="2000"/>
            </a:lvl1pPr>
            <a:lvl2pPr indent="-355600" lvl="1" marL="914400" algn="l">
              <a:lnSpc>
                <a:spcPct val="100000"/>
              </a:lnSpc>
              <a:spcBef>
                <a:spcPts val="1200"/>
              </a:spcBef>
              <a:spcAft>
                <a:spcPts val="0"/>
              </a:spcAft>
              <a:buClr>
                <a:schemeClr val="dk1"/>
              </a:buClr>
              <a:buSzPts val="2000"/>
              <a:buFont typeface="Arial"/>
              <a:buChar char="•"/>
              <a:defRPr sz="2000"/>
            </a:lvl2pPr>
            <a:lvl3pPr indent="-355600" lvl="2" marL="1371600" algn="l">
              <a:lnSpc>
                <a:spcPct val="90000"/>
              </a:lnSpc>
              <a:spcBef>
                <a:spcPts val="1200"/>
              </a:spcBef>
              <a:spcAft>
                <a:spcPts val="0"/>
              </a:spcAft>
              <a:buClr>
                <a:schemeClr val="dk1"/>
              </a:buClr>
              <a:buSzPts val="2000"/>
              <a:buFont typeface="Arial"/>
              <a:buChar char="•"/>
              <a:defRPr sz="2000"/>
            </a:lvl3pPr>
            <a:lvl4pPr indent="-355600" lvl="3" marL="1828800" algn="l">
              <a:lnSpc>
                <a:spcPct val="90000"/>
              </a:lnSpc>
              <a:spcBef>
                <a:spcPts val="1200"/>
              </a:spcBef>
              <a:spcAft>
                <a:spcPts val="0"/>
              </a:spcAft>
              <a:buClr>
                <a:schemeClr val="dk1"/>
              </a:buClr>
              <a:buSzPts val="2000"/>
              <a:buFont typeface="Arial"/>
              <a:buChar char="•"/>
              <a:defRPr sz="2000"/>
            </a:lvl4pPr>
            <a:lvl5pPr indent="-355600" lvl="4" marL="2286000" algn="l">
              <a:lnSpc>
                <a:spcPct val="90000"/>
              </a:lnSpc>
              <a:spcBef>
                <a:spcPts val="1200"/>
              </a:spcBef>
              <a:spcAft>
                <a:spcPts val="0"/>
              </a:spcAft>
              <a:buClr>
                <a:schemeClr val="dk1"/>
              </a:buClr>
              <a:buSzPts val="2000"/>
              <a:buFont typeface="Arial"/>
              <a:buChar char="•"/>
              <a:defRPr sz="20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2" name="Google Shape;42;p6"/>
          <p:cNvCxnSpPr/>
          <p:nvPr/>
        </p:nvCxnSpPr>
        <p:spPr>
          <a:xfrm>
            <a:off x="896628" y="0"/>
            <a:ext cx="0" cy="5943600"/>
          </a:xfrm>
          <a:prstGeom prst="straightConnector1">
            <a:avLst/>
          </a:prstGeom>
          <a:noFill/>
          <a:ln cap="flat" cmpd="sng" w="19050">
            <a:solidFill>
              <a:srgbClr val="3F636A"/>
            </a:solidFill>
            <a:prstDash val="solid"/>
            <a:miter lim="800000"/>
            <a:headEnd len="sm" w="sm" type="none"/>
            <a:tailEnd len="sm" w="sm" type="none"/>
          </a:ln>
        </p:spPr>
      </p:cxnSp>
      <p:sp>
        <p:nvSpPr>
          <p:cNvPr id="43" name="Google Shape;43;p6"/>
          <p:cNvSpPr/>
          <p:nvPr/>
        </p:nvSpPr>
        <p:spPr>
          <a:xfrm>
            <a:off x="11277600" y="0"/>
            <a:ext cx="914400" cy="914400"/>
          </a:xfrm>
          <a:prstGeom prst="rect">
            <a:avLst/>
          </a:prstGeom>
          <a:solidFill>
            <a:srgbClr val="D4E2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44" name="Google Shape;44;p6"/>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Section Title">
    <p:bg>
      <p:bgPr>
        <a:solidFill>
          <a:schemeClr val="accent6"/>
        </a:solidFill>
      </p:bgPr>
    </p:bg>
    <p:spTree>
      <p:nvGrpSpPr>
        <p:cNvPr id="45" name="Shape 45"/>
        <p:cNvGrpSpPr/>
        <p:nvPr/>
      </p:nvGrpSpPr>
      <p:grpSpPr>
        <a:xfrm>
          <a:off x="0" y="0"/>
          <a:ext cx="0" cy="0"/>
          <a:chOff x="0" y="0"/>
          <a:chExt cx="0" cy="0"/>
        </a:xfrm>
      </p:grpSpPr>
      <p:sp>
        <p:nvSpPr>
          <p:cNvPr id="46" name="Google Shape;46;p7"/>
          <p:cNvSpPr txBox="1"/>
          <p:nvPr>
            <p:ph type="title"/>
          </p:nvPr>
        </p:nvSpPr>
        <p:spPr>
          <a:xfrm>
            <a:off x="1038031" y="1068169"/>
            <a:ext cx="10115939" cy="2681549"/>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p:nvPr/>
        </p:nvSpPr>
        <p:spPr>
          <a:xfrm>
            <a:off x="914400" y="914400"/>
            <a:ext cx="10363200" cy="5029200"/>
          </a:xfrm>
          <a:prstGeom prst="rect">
            <a:avLst/>
          </a:prstGeom>
          <a:no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48" name="Google Shape;48;p7"/>
          <p:cNvSpPr/>
          <p:nvPr/>
        </p:nvSpPr>
        <p:spPr>
          <a:xfrm>
            <a:off x="0" y="5943600"/>
            <a:ext cx="914400" cy="914400"/>
          </a:xfrm>
          <a:prstGeom prst="rect">
            <a:avLst/>
          </a:prstGeom>
          <a:solidFill>
            <a:srgbClr val="F4DCD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49" name="Google Shape;49;p7"/>
          <p:cNvSpPr/>
          <p:nvPr/>
        </p:nvSpPr>
        <p:spPr>
          <a:xfrm>
            <a:off x="11277600" y="0"/>
            <a:ext cx="914400" cy="914400"/>
          </a:xfrm>
          <a:prstGeom prst="rect">
            <a:avLst/>
          </a:prstGeom>
          <a:solidFill>
            <a:srgbClr val="F4DCD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sp>
        <p:nvSpPr>
          <p:cNvPr id="50" name="Google Shape;50;p7"/>
          <p:cNvSpPr txBox="1"/>
          <p:nvPr>
            <p:ph idx="1" type="body"/>
          </p:nvPr>
        </p:nvSpPr>
        <p:spPr>
          <a:xfrm>
            <a:off x="1038031" y="4027047"/>
            <a:ext cx="10115939" cy="1762783"/>
          </a:xfrm>
          <a:prstGeom prst="rect">
            <a:avLst/>
          </a:prstGeom>
          <a:noFill/>
          <a:ln>
            <a:noFill/>
          </a:ln>
        </p:spPr>
        <p:txBody>
          <a:bodyPr anchorCtr="0" anchor="t" bIns="45700" lIns="91425" spcFirstLastPara="1" rIns="91425" wrap="square" tIns="45700">
            <a:normAutofit/>
          </a:bodyPr>
          <a:lstStyle>
            <a:lvl1pPr indent="-228600" lvl="0" marL="457200" algn="ctr">
              <a:lnSpc>
                <a:spcPct val="80000"/>
              </a:lnSpc>
              <a:spcBef>
                <a:spcPts val="0"/>
              </a:spcBef>
              <a:spcAft>
                <a:spcPts val="0"/>
              </a:spcAft>
              <a:buClr>
                <a:schemeClr val="lt1"/>
              </a:buClr>
              <a:buSzPts val="2000"/>
              <a:buNone/>
              <a:defRPr sz="2000">
                <a:solidFill>
                  <a:schemeClr val="lt1"/>
                </a:solidFill>
                <a:latin typeface="Open Sans Light"/>
                <a:ea typeface="Open Sans Light"/>
                <a:cs typeface="Open Sans Light"/>
                <a:sym typeface="Open Sans Ligh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ntent ">
  <p:cSld name="Title and 2 Content ">
    <p:bg>
      <p:bgPr>
        <a:solidFill>
          <a:srgbClr val="F2ECE9"/>
        </a:solidFill>
      </p:bgPr>
    </p:bg>
    <p:spTree>
      <p:nvGrpSpPr>
        <p:cNvPr id="51" name="Shape 51"/>
        <p:cNvGrpSpPr/>
        <p:nvPr/>
      </p:nvGrpSpPr>
      <p:grpSpPr>
        <a:xfrm>
          <a:off x="0" y="0"/>
          <a:ext cx="0" cy="0"/>
          <a:chOff x="0" y="0"/>
          <a:chExt cx="0" cy="0"/>
        </a:xfrm>
      </p:grpSpPr>
      <p:sp>
        <p:nvSpPr>
          <p:cNvPr id="52" name="Google Shape;52;p8"/>
          <p:cNvSpPr txBox="1"/>
          <p:nvPr>
            <p:ph type="title"/>
          </p:nvPr>
        </p:nvSpPr>
        <p:spPr>
          <a:xfrm>
            <a:off x="1468814" y="503852"/>
            <a:ext cx="9808773" cy="1427585"/>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8"/>
          <p:cNvSpPr txBox="1"/>
          <p:nvPr>
            <p:ph idx="1" type="body"/>
          </p:nvPr>
        </p:nvSpPr>
        <p:spPr>
          <a:xfrm>
            <a:off x="1468814" y="2057401"/>
            <a:ext cx="4627186" cy="4119463"/>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lvl1pPr>
            <a:lvl2pPr indent="-355600" lvl="1" marL="914400" algn="l">
              <a:lnSpc>
                <a:spcPct val="100000"/>
              </a:lnSpc>
              <a:spcBef>
                <a:spcPts val="1200"/>
              </a:spcBef>
              <a:spcAft>
                <a:spcPts val="0"/>
              </a:spcAft>
              <a:buClr>
                <a:schemeClr val="dk1"/>
              </a:buClr>
              <a:buSzPts val="2000"/>
              <a:buFont typeface="Arial"/>
              <a:buChar char="•"/>
              <a:defRPr sz="2000"/>
            </a:lvl2pPr>
            <a:lvl3pPr indent="-355600" lvl="2" marL="1371600" algn="l">
              <a:lnSpc>
                <a:spcPct val="90000"/>
              </a:lnSpc>
              <a:spcBef>
                <a:spcPts val="1200"/>
              </a:spcBef>
              <a:spcAft>
                <a:spcPts val="0"/>
              </a:spcAft>
              <a:buClr>
                <a:schemeClr val="dk1"/>
              </a:buClr>
              <a:buSzPts val="2000"/>
              <a:buFont typeface="Arial"/>
              <a:buChar char="•"/>
              <a:defRPr sz="2000"/>
            </a:lvl3pPr>
            <a:lvl4pPr indent="-355600" lvl="3" marL="1828800" algn="l">
              <a:lnSpc>
                <a:spcPct val="90000"/>
              </a:lnSpc>
              <a:spcBef>
                <a:spcPts val="1200"/>
              </a:spcBef>
              <a:spcAft>
                <a:spcPts val="0"/>
              </a:spcAft>
              <a:buClr>
                <a:schemeClr val="dk1"/>
              </a:buClr>
              <a:buSzPts val="2000"/>
              <a:buFont typeface="Arial"/>
              <a:buChar char="•"/>
              <a:defRPr sz="2000"/>
            </a:lvl4pPr>
            <a:lvl5pPr indent="-355600" lvl="4" marL="2286000" algn="l">
              <a:lnSpc>
                <a:spcPct val="90000"/>
              </a:lnSpc>
              <a:spcBef>
                <a:spcPts val="1200"/>
              </a:spcBef>
              <a:spcAft>
                <a:spcPts val="0"/>
              </a:spcAft>
              <a:buClr>
                <a:schemeClr val="dk1"/>
              </a:buClr>
              <a:buSzPts val="2000"/>
              <a:buFont typeface="Arial"/>
              <a:buChar char="•"/>
              <a:defRPr sz="20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8"/>
          <p:cNvSpPr txBox="1"/>
          <p:nvPr>
            <p:ph idx="2" type="body"/>
          </p:nvPr>
        </p:nvSpPr>
        <p:spPr>
          <a:xfrm>
            <a:off x="6668185" y="2057401"/>
            <a:ext cx="4609399" cy="4119463"/>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lvl1pPr>
            <a:lvl2pPr indent="-355600" lvl="1" marL="914400" algn="l">
              <a:lnSpc>
                <a:spcPct val="100000"/>
              </a:lnSpc>
              <a:spcBef>
                <a:spcPts val="1200"/>
              </a:spcBef>
              <a:spcAft>
                <a:spcPts val="0"/>
              </a:spcAft>
              <a:buClr>
                <a:schemeClr val="dk1"/>
              </a:buClr>
              <a:buSzPts val="2000"/>
              <a:buFont typeface="Arial"/>
              <a:buChar char="•"/>
              <a:defRPr sz="2000"/>
            </a:lvl2pPr>
            <a:lvl3pPr indent="-355600" lvl="2" marL="1371600" algn="l">
              <a:lnSpc>
                <a:spcPct val="90000"/>
              </a:lnSpc>
              <a:spcBef>
                <a:spcPts val="1200"/>
              </a:spcBef>
              <a:spcAft>
                <a:spcPts val="0"/>
              </a:spcAft>
              <a:buClr>
                <a:schemeClr val="dk1"/>
              </a:buClr>
              <a:buSzPts val="2000"/>
              <a:buFont typeface="Arial"/>
              <a:buChar char="•"/>
              <a:defRPr sz="2000"/>
            </a:lvl3pPr>
            <a:lvl4pPr indent="-355600" lvl="3" marL="1828800" algn="l">
              <a:lnSpc>
                <a:spcPct val="90000"/>
              </a:lnSpc>
              <a:spcBef>
                <a:spcPts val="1200"/>
              </a:spcBef>
              <a:spcAft>
                <a:spcPts val="0"/>
              </a:spcAft>
              <a:buClr>
                <a:schemeClr val="dk1"/>
              </a:buClr>
              <a:buSzPts val="2000"/>
              <a:buFont typeface="Arial"/>
              <a:buChar char="•"/>
              <a:defRPr sz="2000"/>
            </a:lvl4pPr>
            <a:lvl5pPr indent="-355600" lvl="4" marL="2286000" algn="l">
              <a:lnSpc>
                <a:spcPct val="90000"/>
              </a:lnSpc>
              <a:spcBef>
                <a:spcPts val="1200"/>
              </a:spcBef>
              <a:spcAft>
                <a:spcPts val="0"/>
              </a:spcAft>
              <a:buClr>
                <a:schemeClr val="dk1"/>
              </a:buClr>
              <a:buSzPts val="2000"/>
              <a:buFont typeface="Arial"/>
              <a:buChar char="•"/>
              <a:defRPr sz="20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
          <p:cNvSpPr/>
          <p:nvPr/>
        </p:nvSpPr>
        <p:spPr>
          <a:xfrm>
            <a:off x="11277600" y="0"/>
            <a:ext cx="914400" cy="914400"/>
          </a:xfrm>
          <a:prstGeom prst="rect">
            <a:avLst/>
          </a:prstGeom>
          <a:solidFill>
            <a:srgbClr val="F4DCD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56" name="Google Shape;56;p8"/>
          <p:cNvCxnSpPr/>
          <p:nvPr/>
        </p:nvCxnSpPr>
        <p:spPr>
          <a:xfrm>
            <a:off x="896628" y="0"/>
            <a:ext cx="0" cy="5943600"/>
          </a:xfrm>
          <a:prstGeom prst="straightConnector1">
            <a:avLst/>
          </a:prstGeom>
          <a:noFill/>
          <a:ln cap="flat" cmpd="sng" w="19050">
            <a:solidFill>
              <a:srgbClr val="DF978A"/>
            </a:solidFill>
            <a:prstDash val="solid"/>
            <a:miter lim="800000"/>
            <a:headEnd len="sm" w="sm" type="none"/>
            <a:tailEnd len="sm" w="sm" type="none"/>
          </a:ln>
        </p:spPr>
      </p:cxnSp>
      <p:sp>
        <p:nvSpPr>
          <p:cNvPr id="57" name="Google Shape;57;p8"/>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ntent 3">
  <p:cSld name="Title and 2 Content 3">
    <p:bg>
      <p:bgPr>
        <a:solidFill>
          <a:srgbClr val="F2ECE9"/>
        </a:solidFill>
      </p:bgPr>
    </p:bg>
    <p:spTree>
      <p:nvGrpSpPr>
        <p:cNvPr id="58" name="Shape 58"/>
        <p:cNvGrpSpPr/>
        <p:nvPr/>
      </p:nvGrpSpPr>
      <p:grpSpPr>
        <a:xfrm>
          <a:off x="0" y="0"/>
          <a:ext cx="0" cy="0"/>
          <a:chOff x="0" y="0"/>
          <a:chExt cx="0" cy="0"/>
        </a:xfrm>
      </p:grpSpPr>
      <p:sp>
        <p:nvSpPr>
          <p:cNvPr id="59" name="Google Shape;59;p9"/>
          <p:cNvSpPr txBox="1"/>
          <p:nvPr>
            <p:ph type="title"/>
          </p:nvPr>
        </p:nvSpPr>
        <p:spPr>
          <a:xfrm>
            <a:off x="1468814" y="503852"/>
            <a:ext cx="9808773" cy="1427585"/>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1468815" y="2057401"/>
            <a:ext cx="3068678" cy="4119463"/>
          </a:xfrm>
          <a:prstGeom prst="rect">
            <a:avLst/>
          </a:prstGeom>
          <a:noFill/>
          <a:ln>
            <a:noFill/>
          </a:ln>
        </p:spPr>
        <p:txBody>
          <a:bodyPr anchorCtr="0" anchor="t" bIns="45700" lIns="0" spcFirstLastPara="1" rIns="91425" wrap="square" tIns="45700">
            <a:normAutofit/>
          </a:bodyPr>
          <a:lstStyle>
            <a:lvl1pPr indent="-355600" lvl="0" marL="457200" algn="l">
              <a:lnSpc>
                <a:spcPct val="100000"/>
              </a:lnSpc>
              <a:spcBef>
                <a:spcPts val="0"/>
              </a:spcBef>
              <a:spcAft>
                <a:spcPts val="0"/>
              </a:spcAft>
              <a:buClr>
                <a:schemeClr val="dk1"/>
              </a:buClr>
              <a:buSzPts val="2000"/>
              <a:buFont typeface="Arial"/>
              <a:buAutoNum type="arabicPeriod"/>
              <a:defRPr sz="2000"/>
            </a:lvl1pPr>
            <a:lvl2pPr indent="-355600" lvl="1" marL="914400" algn="l">
              <a:lnSpc>
                <a:spcPct val="100000"/>
              </a:lnSpc>
              <a:spcBef>
                <a:spcPts val="1200"/>
              </a:spcBef>
              <a:spcAft>
                <a:spcPts val="0"/>
              </a:spcAft>
              <a:buClr>
                <a:schemeClr val="dk1"/>
              </a:buClr>
              <a:buSzPts val="2000"/>
              <a:buFont typeface="Arial"/>
              <a:buAutoNum type="alphaLcPeriod"/>
              <a:defRPr sz="2000"/>
            </a:lvl2pPr>
            <a:lvl3pPr indent="-355600" lvl="2" marL="1371600" algn="l">
              <a:lnSpc>
                <a:spcPct val="90000"/>
              </a:lnSpc>
              <a:spcBef>
                <a:spcPts val="1200"/>
              </a:spcBef>
              <a:spcAft>
                <a:spcPts val="0"/>
              </a:spcAft>
              <a:buClr>
                <a:schemeClr val="dk1"/>
              </a:buClr>
              <a:buSzPts val="2000"/>
              <a:buFont typeface="Arial"/>
              <a:buAutoNum type="arabicParenR"/>
              <a:defRPr sz="2000"/>
            </a:lvl3pPr>
            <a:lvl4pPr indent="-355600" lvl="3" marL="1828800" algn="l">
              <a:lnSpc>
                <a:spcPct val="90000"/>
              </a:lnSpc>
              <a:spcBef>
                <a:spcPts val="1200"/>
              </a:spcBef>
              <a:spcAft>
                <a:spcPts val="0"/>
              </a:spcAft>
              <a:buClr>
                <a:schemeClr val="dk1"/>
              </a:buClr>
              <a:buSzPts val="2000"/>
              <a:buFont typeface="Arial"/>
              <a:buAutoNum type="alphaLcParenR"/>
              <a:defRPr sz="2000"/>
            </a:lvl4pPr>
            <a:lvl5pPr indent="-355600" lvl="4" marL="2286000" algn="l">
              <a:lnSpc>
                <a:spcPct val="90000"/>
              </a:lnSpc>
              <a:spcBef>
                <a:spcPts val="1200"/>
              </a:spcBef>
              <a:spcAft>
                <a:spcPts val="0"/>
              </a:spcAft>
              <a:buClr>
                <a:schemeClr val="dk1"/>
              </a:buClr>
              <a:buSzPts val="2000"/>
              <a:buFont typeface="Arial"/>
              <a:buAutoNum type="romanLcPeriod"/>
              <a:defRPr sz="20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9"/>
          <p:cNvSpPr txBox="1"/>
          <p:nvPr>
            <p:ph idx="2" type="body"/>
          </p:nvPr>
        </p:nvSpPr>
        <p:spPr>
          <a:xfrm>
            <a:off x="5191727" y="2057401"/>
            <a:ext cx="6085857" cy="4119463"/>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lvl1pPr>
            <a:lvl2pPr indent="-355600" lvl="1" marL="914400" algn="l">
              <a:lnSpc>
                <a:spcPct val="100000"/>
              </a:lnSpc>
              <a:spcBef>
                <a:spcPts val="1200"/>
              </a:spcBef>
              <a:spcAft>
                <a:spcPts val="0"/>
              </a:spcAft>
              <a:buClr>
                <a:schemeClr val="dk1"/>
              </a:buClr>
              <a:buSzPts val="2000"/>
              <a:buFont typeface="Arial"/>
              <a:buChar char="•"/>
              <a:defRPr sz="2000"/>
            </a:lvl2pPr>
            <a:lvl3pPr indent="-355600" lvl="2" marL="1371600" algn="l">
              <a:lnSpc>
                <a:spcPct val="90000"/>
              </a:lnSpc>
              <a:spcBef>
                <a:spcPts val="1200"/>
              </a:spcBef>
              <a:spcAft>
                <a:spcPts val="0"/>
              </a:spcAft>
              <a:buClr>
                <a:schemeClr val="dk1"/>
              </a:buClr>
              <a:buSzPts val="2000"/>
              <a:buFont typeface="Arial"/>
              <a:buChar char="•"/>
              <a:defRPr sz="2000"/>
            </a:lvl3pPr>
            <a:lvl4pPr indent="-355600" lvl="3" marL="1828800" algn="l">
              <a:lnSpc>
                <a:spcPct val="90000"/>
              </a:lnSpc>
              <a:spcBef>
                <a:spcPts val="1200"/>
              </a:spcBef>
              <a:spcAft>
                <a:spcPts val="0"/>
              </a:spcAft>
              <a:buClr>
                <a:schemeClr val="dk1"/>
              </a:buClr>
              <a:buSzPts val="2000"/>
              <a:buFont typeface="Arial"/>
              <a:buChar char="•"/>
              <a:defRPr sz="2000"/>
            </a:lvl4pPr>
            <a:lvl5pPr indent="-355600" lvl="4" marL="2286000" algn="l">
              <a:lnSpc>
                <a:spcPct val="90000"/>
              </a:lnSpc>
              <a:spcBef>
                <a:spcPts val="1200"/>
              </a:spcBef>
              <a:spcAft>
                <a:spcPts val="0"/>
              </a:spcAft>
              <a:buClr>
                <a:schemeClr val="dk1"/>
              </a:buClr>
              <a:buSzPts val="2000"/>
              <a:buFont typeface="Arial"/>
              <a:buChar char="•"/>
              <a:defRPr sz="20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9"/>
          <p:cNvSpPr/>
          <p:nvPr/>
        </p:nvSpPr>
        <p:spPr>
          <a:xfrm>
            <a:off x="11277600" y="0"/>
            <a:ext cx="914400" cy="914400"/>
          </a:xfrm>
          <a:prstGeom prst="rect">
            <a:avLst/>
          </a:prstGeom>
          <a:solidFill>
            <a:srgbClr val="F4DCD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63" name="Google Shape;63;p9"/>
          <p:cNvCxnSpPr/>
          <p:nvPr/>
        </p:nvCxnSpPr>
        <p:spPr>
          <a:xfrm>
            <a:off x="896628" y="0"/>
            <a:ext cx="0" cy="5943600"/>
          </a:xfrm>
          <a:prstGeom prst="straightConnector1">
            <a:avLst/>
          </a:prstGeom>
          <a:noFill/>
          <a:ln cap="flat" cmpd="sng" w="19050">
            <a:solidFill>
              <a:srgbClr val="DF978A"/>
            </a:solidFill>
            <a:prstDash val="solid"/>
            <a:miter lim="800000"/>
            <a:headEnd len="sm" w="sm" type="none"/>
            <a:tailEnd len="sm" w="sm" type="none"/>
          </a:ln>
        </p:spPr>
      </p:cxnSp>
      <p:sp>
        <p:nvSpPr>
          <p:cNvPr id="64" name="Google Shape;64;p9"/>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icture and Content">
  <p:cSld name="Title Picture and Content">
    <p:bg>
      <p:bgPr>
        <a:solidFill>
          <a:srgbClr val="F2ECE9"/>
        </a:solidFill>
      </p:bgPr>
    </p:bg>
    <p:spTree>
      <p:nvGrpSpPr>
        <p:cNvPr id="65" name="Shape 65"/>
        <p:cNvGrpSpPr/>
        <p:nvPr/>
      </p:nvGrpSpPr>
      <p:grpSpPr>
        <a:xfrm>
          <a:off x="0" y="0"/>
          <a:ext cx="0" cy="0"/>
          <a:chOff x="0" y="0"/>
          <a:chExt cx="0" cy="0"/>
        </a:xfrm>
      </p:grpSpPr>
      <p:sp>
        <p:nvSpPr>
          <p:cNvPr id="66" name="Google Shape;66;p10"/>
          <p:cNvSpPr txBox="1"/>
          <p:nvPr>
            <p:ph type="title"/>
          </p:nvPr>
        </p:nvSpPr>
        <p:spPr>
          <a:xfrm>
            <a:off x="1468814" y="503852"/>
            <a:ext cx="9808773" cy="1427585"/>
          </a:xfrm>
          <a:prstGeom prst="rect">
            <a:avLst/>
          </a:prstGeom>
          <a:noFill/>
          <a:ln>
            <a:noFill/>
          </a:ln>
        </p:spPr>
        <p:txBody>
          <a:bodyPr anchorCtr="0" anchor="ctr" bIns="45700" lIns="0" spcFirstLastPara="1" rIns="91425" wrap="square" tIns="4570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503363" y="2061969"/>
            <a:ext cx="4592637" cy="4805362"/>
          </a:xfrm>
          <a:prstGeom prst="rect">
            <a:avLst/>
          </a:prstGeom>
          <a:noFill/>
          <a:ln>
            <a:noFill/>
          </a:ln>
        </p:spPr>
      </p:sp>
      <p:sp>
        <p:nvSpPr>
          <p:cNvPr id="68" name="Google Shape;68;p10"/>
          <p:cNvSpPr txBox="1"/>
          <p:nvPr>
            <p:ph idx="1" type="body"/>
          </p:nvPr>
        </p:nvSpPr>
        <p:spPr>
          <a:xfrm>
            <a:off x="6787262" y="2052736"/>
            <a:ext cx="4490320" cy="4800598"/>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sz="2000"/>
            </a:lvl1pPr>
            <a:lvl2pPr indent="-355600" lvl="1" marL="914400" algn="l">
              <a:lnSpc>
                <a:spcPct val="100000"/>
              </a:lnSpc>
              <a:spcBef>
                <a:spcPts val="1200"/>
              </a:spcBef>
              <a:spcAft>
                <a:spcPts val="0"/>
              </a:spcAft>
              <a:buClr>
                <a:schemeClr val="dk1"/>
              </a:buClr>
              <a:buSzPts val="2000"/>
              <a:buFont typeface="Arial"/>
              <a:buChar char="•"/>
              <a:defRPr sz="2000"/>
            </a:lvl2pPr>
            <a:lvl3pPr indent="-355600" lvl="2" marL="1371600" algn="l">
              <a:lnSpc>
                <a:spcPct val="90000"/>
              </a:lnSpc>
              <a:spcBef>
                <a:spcPts val="1200"/>
              </a:spcBef>
              <a:spcAft>
                <a:spcPts val="0"/>
              </a:spcAft>
              <a:buClr>
                <a:schemeClr val="dk1"/>
              </a:buClr>
              <a:buSzPts val="2000"/>
              <a:buFont typeface="Arial"/>
              <a:buChar char="•"/>
              <a:defRPr sz="2000"/>
            </a:lvl3pPr>
            <a:lvl4pPr indent="-355600" lvl="3" marL="1828800" algn="l">
              <a:lnSpc>
                <a:spcPct val="90000"/>
              </a:lnSpc>
              <a:spcBef>
                <a:spcPts val="1200"/>
              </a:spcBef>
              <a:spcAft>
                <a:spcPts val="0"/>
              </a:spcAft>
              <a:buClr>
                <a:schemeClr val="dk1"/>
              </a:buClr>
              <a:buSzPts val="2000"/>
              <a:buFont typeface="Arial"/>
              <a:buChar char="•"/>
              <a:defRPr sz="2000"/>
            </a:lvl4pPr>
            <a:lvl5pPr indent="-355600" lvl="4" marL="2286000" algn="l">
              <a:lnSpc>
                <a:spcPct val="90000"/>
              </a:lnSpc>
              <a:spcBef>
                <a:spcPts val="1200"/>
              </a:spcBef>
              <a:spcAft>
                <a:spcPts val="0"/>
              </a:spcAft>
              <a:buClr>
                <a:schemeClr val="dk1"/>
              </a:buClr>
              <a:buSzPts val="2000"/>
              <a:buFont typeface="Arial"/>
              <a:buChar char="•"/>
              <a:defRPr sz="2000"/>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10"/>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70" name="Google Shape;70;p10"/>
          <p:cNvSpPr/>
          <p:nvPr/>
        </p:nvSpPr>
        <p:spPr>
          <a:xfrm>
            <a:off x="11277600" y="0"/>
            <a:ext cx="914400" cy="914400"/>
          </a:xfrm>
          <a:prstGeom prst="rect">
            <a:avLst/>
          </a:prstGeom>
          <a:solidFill>
            <a:srgbClr val="F4DCD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Open Sans Light"/>
              <a:ea typeface="Open Sans Light"/>
              <a:cs typeface="Open Sans Light"/>
              <a:sym typeface="Open Sans Light"/>
            </a:endParaRPr>
          </a:p>
        </p:txBody>
      </p:sp>
      <p:cxnSp>
        <p:nvCxnSpPr>
          <p:cNvPr id="71" name="Google Shape;71;p10"/>
          <p:cNvCxnSpPr/>
          <p:nvPr/>
        </p:nvCxnSpPr>
        <p:spPr>
          <a:xfrm>
            <a:off x="896628" y="0"/>
            <a:ext cx="0" cy="5943600"/>
          </a:xfrm>
          <a:prstGeom prst="straightConnector1">
            <a:avLst/>
          </a:prstGeom>
          <a:noFill/>
          <a:ln cap="flat" cmpd="sng" w="19050">
            <a:solidFill>
              <a:srgbClr val="DF978A"/>
            </a:solidFill>
            <a:prstDash val="solid"/>
            <a:miter lim="800000"/>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Light"/>
                <a:ea typeface="Open Sans Light"/>
                <a:cs typeface="Open Sans Light"/>
                <a:sym typeface="Open Sans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Light"/>
                <a:ea typeface="Open Sans Light"/>
                <a:cs typeface="Open Sans Light"/>
                <a:sym typeface="Open Sans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Light"/>
                <a:ea typeface="Open Sans Light"/>
                <a:cs typeface="Open Sans Light"/>
                <a:sym typeface="Open Sans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757070"/>
                </a:solidFill>
                <a:latin typeface="Open Sans Light"/>
                <a:ea typeface="Open Sans Light"/>
                <a:cs typeface="Open Sans Light"/>
                <a:sym typeface="Open Sans Light"/>
              </a:defRPr>
            </a:lvl1pPr>
            <a:lvl2pPr lvl="1" marR="0" rtl="0" algn="l">
              <a:spcBef>
                <a:spcPts val="0"/>
              </a:spcBef>
              <a:spcAft>
                <a:spcPts val="0"/>
              </a:spcAft>
              <a:buSzPts val="1400"/>
              <a:buNone/>
              <a:defRPr b="0" i="0" sz="1800" u="none" cap="none" strike="noStrike">
                <a:solidFill>
                  <a:schemeClr val="dk1"/>
                </a:solidFill>
                <a:latin typeface="Open Sans Light"/>
                <a:ea typeface="Open Sans Light"/>
                <a:cs typeface="Open Sans Light"/>
                <a:sym typeface="Open Sans Light"/>
              </a:defRPr>
            </a:lvl2pPr>
            <a:lvl3pPr lvl="2" marR="0" rtl="0" algn="l">
              <a:spcBef>
                <a:spcPts val="0"/>
              </a:spcBef>
              <a:spcAft>
                <a:spcPts val="0"/>
              </a:spcAft>
              <a:buSzPts val="1400"/>
              <a:buNone/>
              <a:defRPr b="0" i="0" sz="1800" u="none" cap="none" strike="noStrike">
                <a:solidFill>
                  <a:schemeClr val="dk1"/>
                </a:solidFill>
                <a:latin typeface="Open Sans Light"/>
                <a:ea typeface="Open Sans Light"/>
                <a:cs typeface="Open Sans Light"/>
                <a:sym typeface="Open Sans Light"/>
              </a:defRPr>
            </a:lvl3pPr>
            <a:lvl4pPr lvl="3" marR="0" rtl="0" algn="l">
              <a:spcBef>
                <a:spcPts val="0"/>
              </a:spcBef>
              <a:spcAft>
                <a:spcPts val="0"/>
              </a:spcAft>
              <a:buSzPts val="1400"/>
              <a:buNone/>
              <a:defRPr b="0" i="0" sz="1800" u="none" cap="none" strike="noStrike">
                <a:solidFill>
                  <a:schemeClr val="dk1"/>
                </a:solidFill>
                <a:latin typeface="Open Sans Light"/>
                <a:ea typeface="Open Sans Light"/>
                <a:cs typeface="Open Sans Light"/>
                <a:sym typeface="Open Sans Light"/>
              </a:defRPr>
            </a:lvl4pPr>
            <a:lvl5pPr lvl="4" marR="0" rtl="0" algn="l">
              <a:spcBef>
                <a:spcPts val="0"/>
              </a:spcBef>
              <a:spcAft>
                <a:spcPts val="0"/>
              </a:spcAft>
              <a:buSzPts val="1400"/>
              <a:buNone/>
              <a:defRPr b="0" i="0" sz="1800" u="none" cap="none" strike="noStrike">
                <a:solidFill>
                  <a:schemeClr val="dk1"/>
                </a:solidFill>
                <a:latin typeface="Open Sans Light"/>
                <a:ea typeface="Open Sans Light"/>
                <a:cs typeface="Open Sans Light"/>
                <a:sym typeface="Open Sans Light"/>
              </a:defRPr>
            </a:lvl5pPr>
            <a:lvl6pPr lvl="5" marR="0" rtl="0" algn="l">
              <a:spcBef>
                <a:spcPts val="0"/>
              </a:spcBef>
              <a:spcAft>
                <a:spcPts val="0"/>
              </a:spcAft>
              <a:buSzPts val="1400"/>
              <a:buNone/>
              <a:defRPr b="0" i="0" sz="1800" u="none" cap="none" strike="noStrike">
                <a:solidFill>
                  <a:schemeClr val="dk1"/>
                </a:solidFill>
                <a:latin typeface="Open Sans Light"/>
                <a:ea typeface="Open Sans Light"/>
                <a:cs typeface="Open Sans Light"/>
                <a:sym typeface="Open Sans Light"/>
              </a:defRPr>
            </a:lvl6pPr>
            <a:lvl7pPr lvl="6" marR="0" rtl="0" algn="l">
              <a:spcBef>
                <a:spcPts val="0"/>
              </a:spcBef>
              <a:spcAft>
                <a:spcPts val="0"/>
              </a:spcAft>
              <a:buSzPts val="1400"/>
              <a:buNone/>
              <a:defRPr b="0" i="0" sz="1800" u="none" cap="none" strike="noStrike">
                <a:solidFill>
                  <a:schemeClr val="dk1"/>
                </a:solidFill>
                <a:latin typeface="Open Sans Light"/>
                <a:ea typeface="Open Sans Light"/>
                <a:cs typeface="Open Sans Light"/>
                <a:sym typeface="Open Sans Light"/>
              </a:defRPr>
            </a:lvl7pPr>
            <a:lvl8pPr lvl="7" marR="0" rtl="0" algn="l">
              <a:spcBef>
                <a:spcPts val="0"/>
              </a:spcBef>
              <a:spcAft>
                <a:spcPts val="0"/>
              </a:spcAft>
              <a:buSzPts val="1400"/>
              <a:buNone/>
              <a:defRPr b="0" i="0" sz="1800" u="none" cap="none" strike="noStrike">
                <a:solidFill>
                  <a:schemeClr val="dk1"/>
                </a:solidFill>
                <a:latin typeface="Open Sans Light"/>
                <a:ea typeface="Open Sans Light"/>
                <a:cs typeface="Open Sans Light"/>
                <a:sym typeface="Open Sans Light"/>
              </a:defRPr>
            </a:lvl8pPr>
            <a:lvl9pPr lvl="8" marR="0" rtl="0" algn="l">
              <a:spcBef>
                <a:spcPts val="0"/>
              </a:spcBef>
              <a:spcAft>
                <a:spcPts val="0"/>
              </a:spcAft>
              <a:buSzPts val="1400"/>
              <a:buNone/>
              <a:defRPr b="0" i="0" sz="1800" u="none" cap="none" strike="noStrike">
                <a:solidFill>
                  <a:schemeClr val="dk1"/>
                </a:solidFill>
                <a:latin typeface="Open Sans Light"/>
                <a:ea typeface="Open Sans Light"/>
                <a:cs typeface="Open Sans Light"/>
                <a:sym typeface="Open Sans Light"/>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757070"/>
                </a:solidFill>
                <a:latin typeface="Open Sans Light"/>
                <a:ea typeface="Open Sans Light"/>
                <a:cs typeface="Open Sans Light"/>
                <a:sym typeface="Open Sans Light"/>
              </a:defRPr>
            </a:lvl1pPr>
            <a:lvl2pPr lvl="1" marR="0" rtl="0" algn="l">
              <a:spcBef>
                <a:spcPts val="0"/>
              </a:spcBef>
              <a:spcAft>
                <a:spcPts val="0"/>
              </a:spcAft>
              <a:buSzPts val="1400"/>
              <a:buNone/>
              <a:defRPr b="0" i="0" sz="1800" u="none" cap="none" strike="noStrike">
                <a:solidFill>
                  <a:schemeClr val="dk1"/>
                </a:solidFill>
                <a:latin typeface="Open Sans Light"/>
                <a:ea typeface="Open Sans Light"/>
                <a:cs typeface="Open Sans Light"/>
                <a:sym typeface="Open Sans Light"/>
              </a:defRPr>
            </a:lvl2pPr>
            <a:lvl3pPr lvl="2" marR="0" rtl="0" algn="l">
              <a:spcBef>
                <a:spcPts val="0"/>
              </a:spcBef>
              <a:spcAft>
                <a:spcPts val="0"/>
              </a:spcAft>
              <a:buSzPts val="1400"/>
              <a:buNone/>
              <a:defRPr b="0" i="0" sz="1800" u="none" cap="none" strike="noStrike">
                <a:solidFill>
                  <a:schemeClr val="dk1"/>
                </a:solidFill>
                <a:latin typeface="Open Sans Light"/>
                <a:ea typeface="Open Sans Light"/>
                <a:cs typeface="Open Sans Light"/>
                <a:sym typeface="Open Sans Light"/>
              </a:defRPr>
            </a:lvl3pPr>
            <a:lvl4pPr lvl="3" marR="0" rtl="0" algn="l">
              <a:spcBef>
                <a:spcPts val="0"/>
              </a:spcBef>
              <a:spcAft>
                <a:spcPts val="0"/>
              </a:spcAft>
              <a:buSzPts val="1400"/>
              <a:buNone/>
              <a:defRPr b="0" i="0" sz="1800" u="none" cap="none" strike="noStrike">
                <a:solidFill>
                  <a:schemeClr val="dk1"/>
                </a:solidFill>
                <a:latin typeface="Open Sans Light"/>
                <a:ea typeface="Open Sans Light"/>
                <a:cs typeface="Open Sans Light"/>
                <a:sym typeface="Open Sans Light"/>
              </a:defRPr>
            </a:lvl4pPr>
            <a:lvl5pPr lvl="4" marR="0" rtl="0" algn="l">
              <a:spcBef>
                <a:spcPts val="0"/>
              </a:spcBef>
              <a:spcAft>
                <a:spcPts val="0"/>
              </a:spcAft>
              <a:buSzPts val="1400"/>
              <a:buNone/>
              <a:defRPr b="0" i="0" sz="1800" u="none" cap="none" strike="noStrike">
                <a:solidFill>
                  <a:schemeClr val="dk1"/>
                </a:solidFill>
                <a:latin typeface="Open Sans Light"/>
                <a:ea typeface="Open Sans Light"/>
                <a:cs typeface="Open Sans Light"/>
                <a:sym typeface="Open Sans Light"/>
              </a:defRPr>
            </a:lvl5pPr>
            <a:lvl6pPr lvl="5" marR="0" rtl="0" algn="l">
              <a:spcBef>
                <a:spcPts val="0"/>
              </a:spcBef>
              <a:spcAft>
                <a:spcPts val="0"/>
              </a:spcAft>
              <a:buSzPts val="1400"/>
              <a:buNone/>
              <a:defRPr b="0" i="0" sz="1800" u="none" cap="none" strike="noStrike">
                <a:solidFill>
                  <a:schemeClr val="dk1"/>
                </a:solidFill>
                <a:latin typeface="Open Sans Light"/>
                <a:ea typeface="Open Sans Light"/>
                <a:cs typeface="Open Sans Light"/>
                <a:sym typeface="Open Sans Light"/>
              </a:defRPr>
            </a:lvl6pPr>
            <a:lvl7pPr lvl="6" marR="0" rtl="0" algn="l">
              <a:spcBef>
                <a:spcPts val="0"/>
              </a:spcBef>
              <a:spcAft>
                <a:spcPts val="0"/>
              </a:spcAft>
              <a:buSzPts val="1400"/>
              <a:buNone/>
              <a:defRPr b="0" i="0" sz="1800" u="none" cap="none" strike="noStrike">
                <a:solidFill>
                  <a:schemeClr val="dk1"/>
                </a:solidFill>
                <a:latin typeface="Open Sans Light"/>
                <a:ea typeface="Open Sans Light"/>
                <a:cs typeface="Open Sans Light"/>
                <a:sym typeface="Open Sans Light"/>
              </a:defRPr>
            </a:lvl7pPr>
            <a:lvl8pPr lvl="7" marR="0" rtl="0" algn="l">
              <a:spcBef>
                <a:spcPts val="0"/>
              </a:spcBef>
              <a:spcAft>
                <a:spcPts val="0"/>
              </a:spcAft>
              <a:buSzPts val="1400"/>
              <a:buNone/>
              <a:defRPr b="0" i="0" sz="1800" u="none" cap="none" strike="noStrike">
                <a:solidFill>
                  <a:schemeClr val="dk1"/>
                </a:solidFill>
                <a:latin typeface="Open Sans Light"/>
                <a:ea typeface="Open Sans Light"/>
                <a:cs typeface="Open Sans Light"/>
                <a:sym typeface="Open Sans Light"/>
              </a:defRPr>
            </a:lvl8pPr>
            <a:lvl9pPr lvl="8" marR="0" rtl="0" algn="l">
              <a:spcBef>
                <a:spcPts val="0"/>
              </a:spcBef>
              <a:spcAft>
                <a:spcPts val="0"/>
              </a:spcAft>
              <a:buSzPts val="1400"/>
              <a:buNone/>
              <a:defRPr b="0" i="0" sz="1800" u="none" cap="none" strike="noStrike">
                <a:solidFill>
                  <a:schemeClr val="dk1"/>
                </a:solidFill>
                <a:latin typeface="Open Sans Light"/>
                <a:ea typeface="Open Sans Light"/>
                <a:cs typeface="Open Sans Light"/>
                <a:sym typeface="Open Sans Light"/>
              </a:defRPr>
            </a:lvl9pPr>
          </a:lstStyle>
          <a:p/>
        </p:txBody>
      </p:sp>
      <p:sp>
        <p:nvSpPr>
          <p:cNvPr id="14" name="Google Shape;14;p1"/>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200" u="none" cap="none" strike="noStrike">
                <a:solidFill>
                  <a:schemeClr val="dk1"/>
                </a:solidFill>
                <a:latin typeface="Open Sans Light"/>
                <a:ea typeface="Open Sans Light"/>
                <a:cs typeface="Open Sans Light"/>
                <a:sym typeface="Open Sans Light"/>
              </a:defRPr>
            </a:lvl1pPr>
            <a:lvl2pPr indent="0" lvl="1" marL="0" marR="0" rtl="0" algn="ctr">
              <a:spcBef>
                <a:spcPts val="0"/>
              </a:spcBef>
              <a:buNone/>
              <a:defRPr b="1" i="0" sz="1200" u="none" cap="none" strike="noStrike">
                <a:solidFill>
                  <a:schemeClr val="dk1"/>
                </a:solidFill>
                <a:latin typeface="Open Sans Light"/>
                <a:ea typeface="Open Sans Light"/>
                <a:cs typeface="Open Sans Light"/>
                <a:sym typeface="Open Sans Light"/>
              </a:defRPr>
            </a:lvl2pPr>
            <a:lvl3pPr indent="0" lvl="2" marL="0" marR="0" rtl="0" algn="ctr">
              <a:spcBef>
                <a:spcPts val="0"/>
              </a:spcBef>
              <a:buNone/>
              <a:defRPr b="1" i="0" sz="1200" u="none" cap="none" strike="noStrike">
                <a:solidFill>
                  <a:schemeClr val="dk1"/>
                </a:solidFill>
                <a:latin typeface="Open Sans Light"/>
                <a:ea typeface="Open Sans Light"/>
                <a:cs typeface="Open Sans Light"/>
                <a:sym typeface="Open Sans Light"/>
              </a:defRPr>
            </a:lvl3pPr>
            <a:lvl4pPr indent="0" lvl="3" marL="0" marR="0" rtl="0" algn="ctr">
              <a:spcBef>
                <a:spcPts val="0"/>
              </a:spcBef>
              <a:buNone/>
              <a:defRPr b="1" i="0" sz="1200" u="none" cap="none" strike="noStrike">
                <a:solidFill>
                  <a:schemeClr val="dk1"/>
                </a:solidFill>
                <a:latin typeface="Open Sans Light"/>
                <a:ea typeface="Open Sans Light"/>
                <a:cs typeface="Open Sans Light"/>
                <a:sym typeface="Open Sans Light"/>
              </a:defRPr>
            </a:lvl4pPr>
            <a:lvl5pPr indent="0" lvl="4" marL="0" marR="0" rtl="0" algn="ctr">
              <a:spcBef>
                <a:spcPts val="0"/>
              </a:spcBef>
              <a:buNone/>
              <a:defRPr b="1" i="0" sz="1200" u="none" cap="none" strike="noStrike">
                <a:solidFill>
                  <a:schemeClr val="dk1"/>
                </a:solidFill>
                <a:latin typeface="Open Sans Light"/>
                <a:ea typeface="Open Sans Light"/>
                <a:cs typeface="Open Sans Light"/>
                <a:sym typeface="Open Sans Light"/>
              </a:defRPr>
            </a:lvl5pPr>
            <a:lvl6pPr indent="0" lvl="5" marL="0" marR="0" rtl="0" algn="ctr">
              <a:spcBef>
                <a:spcPts val="0"/>
              </a:spcBef>
              <a:buNone/>
              <a:defRPr b="1" i="0" sz="1200" u="none" cap="none" strike="noStrike">
                <a:solidFill>
                  <a:schemeClr val="dk1"/>
                </a:solidFill>
                <a:latin typeface="Open Sans Light"/>
                <a:ea typeface="Open Sans Light"/>
                <a:cs typeface="Open Sans Light"/>
                <a:sym typeface="Open Sans Light"/>
              </a:defRPr>
            </a:lvl6pPr>
            <a:lvl7pPr indent="0" lvl="6" marL="0" marR="0" rtl="0" algn="ctr">
              <a:spcBef>
                <a:spcPts val="0"/>
              </a:spcBef>
              <a:buNone/>
              <a:defRPr b="1" i="0" sz="1200" u="none" cap="none" strike="noStrike">
                <a:solidFill>
                  <a:schemeClr val="dk1"/>
                </a:solidFill>
                <a:latin typeface="Open Sans Light"/>
                <a:ea typeface="Open Sans Light"/>
                <a:cs typeface="Open Sans Light"/>
                <a:sym typeface="Open Sans Light"/>
              </a:defRPr>
            </a:lvl7pPr>
            <a:lvl8pPr indent="0" lvl="7" marL="0" marR="0" rtl="0" algn="ctr">
              <a:spcBef>
                <a:spcPts val="0"/>
              </a:spcBef>
              <a:buNone/>
              <a:defRPr b="1" i="0" sz="1200" u="none" cap="none" strike="noStrike">
                <a:solidFill>
                  <a:schemeClr val="dk1"/>
                </a:solidFill>
                <a:latin typeface="Open Sans Light"/>
                <a:ea typeface="Open Sans Light"/>
                <a:cs typeface="Open Sans Light"/>
                <a:sym typeface="Open Sans Light"/>
              </a:defRPr>
            </a:lvl8pPr>
            <a:lvl9pPr indent="0" lvl="8" marL="0" marR="0" rtl="0" algn="ctr">
              <a:spcBef>
                <a:spcPts val="0"/>
              </a:spcBef>
              <a:buNone/>
              <a:defRPr b="1" i="0" sz="12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 name="Shape 96"/>
        <p:cNvGrpSpPr/>
        <p:nvPr/>
      </p:nvGrpSpPr>
      <p:grpSpPr>
        <a:xfrm>
          <a:off x="0" y="0"/>
          <a:ext cx="0" cy="0"/>
          <a:chOff x="0" y="0"/>
          <a:chExt cx="0" cy="0"/>
        </a:xfrm>
      </p:grpSpPr>
      <p:sp>
        <p:nvSpPr>
          <p:cNvPr id="97" name="Google Shape;97;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8" name="Google Shape;98;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Light"/>
                <a:ea typeface="Open Sans Light"/>
                <a:cs typeface="Open Sans Light"/>
                <a:sym typeface="Open Sans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Light"/>
                <a:ea typeface="Open Sans Light"/>
                <a:cs typeface="Open Sans Light"/>
                <a:sym typeface="Open Sans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Light"/>
                <a:ea typeface="Open Sans Light"/>
                <a:cs typeface="Open Sans Light"/>
                <a:sym typeface="Open Sans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9pPr>
          </a:lstStyle>
          <a:p/>
        </p:txBody>
      </p:sp>
      <p:sp>
        <p:nvSpPr>
          <p:cNvPr id="99" name="Google Shape;99;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757070"/>
                </a:solidFill>
                <a:latin typeface="Open Sans Light"/>
                <a:ea typeface="Open Sans Light"/>
                <a:cs typeface="Open Sans Light"/>
                <a:sym typeface="Open Sans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Light"/>
                <a:ea typeface="Open Sans Light"/>
                <a:cs typeface="Open Sans Light"/>
                <a:sym typeface="Open Sans Ligh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Light"/>
                <a:ea typeface="Open Sans Light"/>
                <a:cs typeface="Open Sans Light"/>
                <a:sym typeface="Open Sans Ligh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Light"/>
                <a:ea typeface="Open Sans Light"/>
                <a:cs typeface="Open Sans Light"/>
                <a:sym typeface="Open Sans Ligh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Light"/>
                <a:ea typeface="Open Sans Light"/>
                <a:cs typeface="Open Sans Light"/>
                <a:sym typeface="Open Sans Ligh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Light"/>
                <a:ea typeface="Open Sans Light"/>
                <a:cs typeface="Open Sans Light"/>
                <a:sym typeface="Open Sans Ligh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Light"/>
                <a:ea typeface="Open Sans Light"/>
                <a:cs typeface="Open Sans Light"/>
                <a:sym typeface="Open Sans Ligh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Light"/>
                <a:ea typeface="Open Sans Light"/>
                <a:cs typeface="Open Sans Light"/>
                <a:sym typeface="Open Sans Ligh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Light"/>
                <a:ea typeface="Open Sans Light"/>
                <a:cs typeface="Open Sans Light"/>
                <a:sym typeface="Open Sans Light"/>
              </a:defRPr>
            </a:lvl9pPr>
          </a:lstStyle>
          <a:p/>
        </p:txBody>
      </p:sp>
      <p:sp>
        <p:nvSpPr>
          <p:cNvPr id="100" name="Google Shape;100;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757070"/>
                </a:solidFill>
                <a:latin typeface="Open Sans Light"/>
                <a:ea typeface="Open Sans Light"/>
                <a:cs typeface="Open Sans Light"/>
                <a:sym typeface="Open Sans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Light"/>
                <a:ea typeface="Open Sans Light"/>
                <a:cs typeface="Open Sans Light"/>
                <a:sym typeface="Open Sans Ligh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Light"/>
                <a:ea typeface="Open Sans Light"/>
                <a:cs typeface="Open Sans Light"/>
                <a:sym typeface="Open Sans Ligh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Light"/>
                <a:ea typeface="Open Sans Light"/>
                <a:cs typeface="Open Sans Light"/>
                <a:sym typeface="Open Sans Ligh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Light"/>
                <a:ea typeface="Open Sans Light"/>
                <a:cs typeface="Open Sans Light"/>
                <a:sym typeface="Open Sans Ligh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Light"/>
                <a:ea typeface="Open Sans Light"/>
                <a:cs typeface="Open Sans Light"/>
                <a:sym typeface="Open Sans Ligh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Light"/>
                <a:ea typeface="Open Sans Light"/>
                <a:cs typeface="Open Sans Light"/>
                <a:sym typeface="Open Sans Ligh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Light"/>
                <a:ea typeface="Open Sans Light"/>
                <a:cs typeface="Open Sans Light"/>
                <a:sym typeface="Open Sans Ligh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Light"/>
                <a:ea typeface="Open Sans Light"/>
                <a:cs typeface="Open Sans Light"/>
                <a:sym typeface="Open Sans Light"/>
              </a:defRPr>
            </a:lvl9pPr>
          </a:lstStyle>
          <a:p/>
        </p:txBody>
      </p:sp>
      <p:sp>
        <p:nvSpPr>
          <p:cNvPr id="101" name="Google Shape;101;p15"/>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hyperlink" Target="https://youtu.be/utBlfjihvA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hyperlink" Target="https://foodinnovationnetwork.org/" TargetMode="Externa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hyperlink" Target="https://doh.wa.gov/node/18893" TargetMode="Externa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16.png"/><Relationship Id="rId6"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7.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0.png"/><Relationship Id="rId4" Type="http://schemas.openxmlformats.org/officeDocument/2006/relationships/image" Target="../media/image38.png"/><Relationship Id="rId5" Type="http://schemas.openxmlformats.org/officeDocument/2006/relationships/image" Target="../media/image36.png"/><Relationship Id="rId6"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5.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hyperlink" Target="http://valleymed.org/career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hyperlink" Target="https://www.seattle.gov/utilities/your-services/discounts-and-incentives/utility-discount-program" TargetMode="External"/><Relationship Id="rId4" Type="http://schemas.openxmlformats.org/officeDocument/2006/relationships/hyperlink" Target="https://www.seattle.gov/human-services/services-and-programs/utility-discount-program" TargetMode="External"/><Relationship Id="rId5" Type="http://schemas.openxmlformats.org/officeDocument/2006/relationships/hyperlink" Target="https://www.pse.com/en/account-and-billing/assistance-programs/bill-discount-rate" TargetMode="External"/><Relationship Id="rId6" Type="http://schemas.openxmlformats.org/officeDocument/2006/relationships/hyperlink" Target="https://www.pse.com/en/account-and-billing/assistance-programs/HELP"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hyperlink" Target="https://www.dshs.wa.gov/altsa/home-and-community-services/senior-farmers-market-nutrition-program" TargetMode="External"/><Relationship Id="rId4" Type="http://schemas.openxmlformats.org/officeDocument/2006/relationships/hyperlink" Target="https://www.washingtonconnection.org/home/" TargetMode="External"/><Relationship Id="rId5" Type="http://schemas.openxmlformats.org/officeDocument/2006/relationships/hyperlink" Target="https://www.dshs.wa.gov/sunbucks" TargetMode="External"/><Relationship Id="rId6" Type="http://schemas.openxmlformats.org/officeDocument/2006/relationships/hyperlink" Target="https://kingcounty.gov/en/dept/dph/health-safety/health-centers-programs-services/maternity-support-wic/wic-supplemental-nutrition-program" TargetMode="External"/><Relationship Id="rId7" Type="http://schemas.openxmlformats.org/officeDocument/2006/relationships/hyperlink" Target="https://www.seattlefreshbucks.org/" TargetMode="External"/><Relationship Id="rId8" Type="http://schemas.openxmlformats.org/officeDocument/2006/relationships/hyperlink" Target="https://www.dshs.wa.gov/esa/community-services-offices/basic-food"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3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24.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4.jpg"/><Relationship Id="rId5" Type="http://schemas.openxmlformats.org/officeDocument/2006/relationships/image" Target="../media/image13.jpg"/><Relationship Id="rId6"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3" name="Shape 17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6"/>
          <p:cNvSpPr txBox="1"/>
          <p:nvPr>
            <p:ph idx="1" type="body"/>
          </p:nvPr>
        </p:nvSpPr>
        <p:spPr>
          <a:xfrm>
            <a:off x="903150" y="1894126"/>
            <a:ext cx="10277880" cy="3800503"/>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80000"/>
              </a:lnSpc>
              <a:spcBef>
                <a:spcPts val="0"/>
              </a:spcBef>
              <a:spcAft>
                <a:spcPts val="0"/>
              </a:spcAft>
              <a:buClr>
                <a:schemeClr val="dk1"/>
              </a:buClr>
              <a:buSzPct val="65359"/>
              <a:buNone/>
            </a:pPr>
            <a:r>
              <a:rPr lang="en-US" sz="3600" u="sng">
                <a:solidFill>
                  <a:schemeClr val="hlink"/>
                </a:solidFill>
                <a:latin typeface="Arial"/>
                <a:ea typeface="Arial"/>
                <a:cs typeface="Arial"/>
                <a:sym typeface="Arial"/>
                <a:hlinkClick r:id="rId3"/>
              </a:rPr>
              <a:t>https://youtu.be/utBlfjihvAs</a:t>
            </a:r>
            <a:endParaRPr sz="3600">
              <a:latin typeface="Arial"/>
              <a:ea typeface="Arial"/>
              <a:cs typeface="Arial"/>
              <a:sym typeface="Arial"/>
            </a:endParaRPr>
          </a:p>
          <a:p>
            <a:pPr indent="0" lvl="0" marL="0" rtl="0" algn="l">
              <a:lnSpc>
                <a:spcPct val="80000"/>
              </a:lnSpc>
              <a:spcBef>
                <a:spcPts val="0"/>
              </a:spcBef>
              <a:spcAft>
                <a:spcPts val="0"/>
              </a:spcAft>
              <a:buClr>
                <a:schemeClr val="dk1"/>
              </a:buClr>
              <a:buSzPct val="98039"/>
              <a:buNone/>
            </a:pPr>
            <a:r>
              <a:t/>
            </a:r>
            <a:endParaRPr sz="2400">
              <a:latin typeface="Arial"/>
              <a:ea typeface="Arial"/>
              <a:cs typeface="Arial"/>
              <a:sym typeface="Arial"/>
            </a:endParaRPr>
          </a:p>
          <a:p>
            <a:pPr indent="0" lvl="0" marL="0" rtl="0" algn="l">
              <a:lnSpc>
                <a:spcPct val="110000"/>
              </a:lnSpc>
              <a:spcBef>
                <a:spcPts val="0"/>
              </a:spcBef>
              <a:spcAft>
                <a:spcPts val="0"/>
              </a:spcAft>
              <a:buSzPct val="98039"/>
              <a:buNone/>
            </a:pPr>
            <a:r>
              <a:rPr lang="en-US" sz="2400">
                <a:solidFill>
                  <a:srgbClr val="000000"/>
                </a:solidFill>
                <a:latin typeface="Arial"/>
                <a:ea typeface="Arial"/>
                <a:cs typeface="Arial"/>
                <a:sym typeface="Arial"/>
              </a:rPr>
              <a:t>Social determinants of health (SDOH) refer to the conditions in which people are born, live, learn, work, play, worship, and age, which can impact a wide range of health outcomes and risks.</a:t>
            </a:r>
            <a:br>
              <a:rPr lang="en-US" sz="2400">
                <a:solidFill>
                  <a:srgbClr val="000000"/>
                </a:solidFill>
                <a:latin typeface="Arial"/>
                <a:ea typeface="Arial"/>
                <a:cs typeface="Arial"/>
                <a:sym typeface="Arial"/>
              </a:rPr>
            </a:br>
            <a:br>
              <a:rPr lang="en-US" sz="2400">
                <a:solidFill>
                  <a:srgbClr val="000000"/>
                </a:solidFill>
                <a:latin typeface="Arial"/>
                <a:ea typeface="Arial"/>
                <a:cs typeface="Arial"/>
                <a:sym typeface="Arial"/>
              </a:rPr>
            </a:br>
            <a:r>
              <a:rPr lang="en-US" sz="2400">
                <a:solidFill>
                  <a:srgbClr val="000000"/>
                </a:solidFill>
                <a:latin typeface="Arial"/>
                <a:ea typeface="Arial"/>
                <a:cs typeface="Arial"/>
                <a:sym typeface="Arial"/>
              </a:rPr>
              <a:t>Global to Local team of Community Health Workers (CHWs) work to promote health equity in marginalized communities of South King County. through education and advocacy. They work to address social determinants of health, assisting community members in accessing quality healthcare services, achieving economic stability, accessing quality education, quality neighborhoods, and built environment, and social and community context.</a:t>
            </a:r>
            <a:br>
              <a:rPr lang="en-US" sz="2400">
                <a:solidFill>
                  <a:srgbClr val="000000"/>
                </a:solidFill>
                <a:latin typeface="Arial"/>
                <a:ea typeface="Arial"/>
                <a:cs typeface="Arial"/>
                <a:sym typeface="Arial"/>
              </a:rPr>
            </a:br>
            <a:br>
              <a:rPr lang="en-US">
                <a:solidFill>
                  <a:srgbClr val="000000"/>
                </a:solidFill>
                <a:latin typeface="Arial"/>
                <a:ea typeface="Arial"/>
                <a:cs typeface="Arial"/>
                <a:sym typeface="Arial"/>
              </a:rPr>
            </a:br>
            <a:endParaRPr>
              <a:latin typeface="Arial"/>
              <a:ea typeface="Arial"/>
              <a:cs typeface="Arial"/>
              <a:sym typeface="Arial"/>
            </a:endParaRPr>
          </a:p>
        </p:txBody>
      </p:sp>
      <p:sp>
        <p:nvSpPr>
          <p:cNvPr id="245" name="Google Shape;245;p36"/>
          <p:cNvSpPr txBox="1"/>
          <p:nvPr/>
        </p:nvSpPr>
        <p:spPr>
          <a:xfrm>
            <a:off x="1417325" y="561700"/>
            <a:ext cx="10188900" cy="1038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US" sz="2900" u="none" cap="none" strike="noStrike">
                <a:solidFill>
                  <a:srgbClr val="0F0F0F"/>
                </a:solidFill>
                <a:highlight>
                  <a:srgbClr val="FFFFFF"/>
                </a:highlight>
                <a:latin typeface="Roboto"/>
                <a:ea typeface="Roboto"/>
                <a:cs typeface="Roboto"/>
                <a:sym typeface="Roboto"/>
              </a:rPr>
              <a:t>How do social determinants impact the public’s health?</a:t>
            </a:r>
            <a:endParaRPr b="1" i="0" sz="2900" u="none" cap="none" strike="noStrike">
              <a:solidFill>
                <a:srgbClr val="0F0F0F"/>
              </a:solidFill>
              <a:highlight>
                <a:srgbClr val="FFFFFF"/>
              </a:highlight>
              <a:latin typeface="Roboto"/>
              <a:ea typeface="Roboto"/>
              <a:cs typeface="Roboto"/>
              <a:sym typeface="Roboto"/>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Open Sans Light"/>
              <a:ea typeface="Open Sans Light"/>
              <a:cs typeface="Open Sans Light"/>
              <a:sym typeface="Open Sans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7"/>
          <p:cNvSpPr txBox="1"/>
          <p:nvPr/>
        </p:nvSpPr>
        <p:spPr>
          <a:xfrm>
            <a:off x="783099" y="102141"/>
            <a:ext cx="7655400" cy="73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US" sz="2800" u="none" cap="none" strike="noStrike">
                <a:solidFill>
                  <a:srgbClr val="4F4B4B"/>
                </a:solidFill>
                <a:latin typeface="Helvetica Neue"/>
                <a:ea typeface="Helvetica Neue"/>
                <a:cs typeface="Helvetica Neue"/>
                <a:sym typeface="Helvetica Neue"/>
              </a:rPr>
              <a:t>What is whole person Care?</a:t>
            </a:r>
            <a:endParaRPr b="1" i="0" sz="2800" u="none" cap="none" strike="noStrike">
              <a:solidFill>
                <a:srgbClr val="4F4B4B"/>
              </a:solidFill>
              <a:latin typeface="Helvetica Neue"/>
              <a:ea typeface="Helvetica Neue"/>
              <a:cs typeface="Helvetica Neue"/>
              <a:sym typeface="Helvetica Neue"/>
            </a:endParaRPr>
          </a:p>
        </p:txBody>
      </p:sp>
      <p:sp>
        <p:nvSpPr>
          <p:cNvPr id="252" name="Google Shape;252;p37"/>
          <p:cNvSpPr txBox="1"/>
          <p:nvPr/>
        </p:nvSpPr>
        <p:spPr>
          <a:xfrm>
            <a:off x="975216" y="1463893"/>
            <a:ext cx="4917584" cy="44012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Whole person health involves looking at the whole person—not just separate organs or body systems—and considering multiple factors that promote either health or disease. It means helping and empowering individuals, families, communities, and populations to improve their health in multiple interconnected biological, behavioral, social, and environmental areas. Instead of just treating a specific disease, whole person health focuses on restoring health, promoting resilience, and preventing diseases across a lifespan</a:t>
            </a:r>
            <a:endParaRPr/>
          </a:p>
        </p:txBody>
      </p:sp>
      <p:pic>
        <p:nvPicPr>
          <p:cNvPr descr="8 dimensions of wellness" id="253" name="Google Shape;253;p37"/>
          <p:cNvPicPr preferRelativeResize="0"/>
          <p:nvPr>
            <p:ph idx="2" type="pic"/>
          </p:nvPr>
        </p:nvPicPr>
        <p:blipFill rotWithShape="1">
          <a:blip r:embed="rId3">
            <a:alphaModFix/>
          </a:blip>
          <a:srcRect b="0" l="4540" r="4540" t="0"/>
          <a:stretch/>
        </p:blipFill>
        <p:spPr>
          <a:xfrm>
            <a:off x="5892800" y="0"/>
            <a:ext cx="5965825"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38"/>
          <p:cNvPicPr preferRelativeResize="0"/>
          <p:nvPr/>
        </p:nvPicPr>
        <p:blipFill rotWithShape="1">
          <a:blip r:embed="rId3">
            <a:alphaModFix/>
          </a:blip>
          <a:srcRect b="0" l="0" r="0" t="0"/>
          <a:stretch/>
        </p:blipFill>
        <p:spPr>
          <a:xfrm>
            <a:off x="1042737" y="176463"/>
            <a:ext cx="4892842" cy="6112042"/>
          </a:xfrm>
          <a:prstGeom prst="rect">
            <a:avLst/>
          </a:prstGeom>
          <a:noFill/>
          <a:ln>
            <a:noFill/>
          </a:ln>
        </p:spPr>
      </p:pic>
      <p:sp>
        <p:nvSpPr>
          <p:cNvPr id="259" name="Google Shape;259;p38"/>
          <p:cNvSpPr txBox="1"/>
          <p:nvPr>
            <p:ph idx="1" type="body"/>
          </p:nvPr>
        </p:nvSpPr>
        <p:spPr>
          <a:xfrm>
            <a:off x="6388460" y="176463"/>
            <a:ext cx="5402487" cy="6256421"/>
          </a:xfrm>
          <a:prstGeom prst="rect">
            <a:avLst/>
          </a:prstGeom>
          <a:noFill/>
          <a:ln>
            <a:noFill/>
          </a:ln>
        </p:spPr>
        <p:txBody>
          <a:bodyPr anchorCtr="0" anchor="ctr" bIns="0" lIns="0" spcFirstLastPara="1" rIns="0" wrap="square" tIns="0">
            <a:normAutofit fontScale="70000" lnSpcReduction="20000"/>
          </a:bodyPr>
          <a:lstStyle/>
          <a:p>
            <a:pPr indent="0" lvl="0" marL="101600" rtl="0" algn="l">
              <a:lnSpc>
                <a:spcPct val="100000"/>
              </a:lnSpc>
              <a:spcBef>
                <a:spcPts val="0"/>
              </a:spcBef>
              <a:spcAft>
                <a:spcPts val="0"/>
              </a:spcAft>
              <a:buSzPct val="98522"/>
              <a:buNone/>
            </a:pPr>
            <a:r>
              <a:rPr lang="en-US" sz="2900">
                <a:latin typeface="Arial"/>
                <a:ea typeface="Arial"/>
                <a:cs typeface="Arial"/>
                <a:sym typeface="Arial"/>
              </a:rPr>
              <a:t>S.A.I.L  Stay Active and Independent for Life is a King County Project in collaboration with SHAG/CIRC and Global to local .</a:t>
            </a:r>
            <a:endParaRPr sz="2900">
              <a:latin typeface="Arial"/>
              <a:ea typeface="Arial"/>
              <a:cs typeface="Arial"/>
              <a:sym typeface="Arial"/>
            </a:endParaRPr>
          </a:p>
          <a:p>
            <a:pPr indent="0" lvl="0" marL="101600" rtl="0" algn="l">
              <a:lnSpc>
                <a:spcPct val="100000"/>
              </a:lnSpc>
              <a:spcBef>
                <a:spcPts val="0"/>
              </a:spcBef>
              <a:spcAft>
                <a:spcPts val="0"/>
              </a:spcAft>
              <a:buSzPct val="98522"/>
              <a:buNone/>
            </a:pPr>
            <a:r>
              <a:t/>
            </a:r>
            <a:endParaRPr sz="2900">
              <a:latin typeface="Arial"/>
              <a:ea typeface="Arial"/>
              <a:cs typeface="Arial"/>
              <a:sym typeface="Arial"/>
            </a:endParaRPr>
          </a:p>
          <a:p>
            <a:pPr indent="-355600" lvl="0" marL="457200" rtl="0" algn="l">
              <a:lnSpc>
                <a:spcPct val="100000"/>
              </a:lnSpc>
              <a:spcBef>
                <a:spcPts val="0"/>
              </a:spcBef>
              <a:spcAft>
                <a:spcPts val="0"/>
              </a:spcAft>
              <a:buClr>
                <a:schemeClr val="dk1"/>
              </a:buClr>
              <a:buSzPct val="98522"/>
              <a:buFont typeface="Arial"/>
              <a:buChar char="•"/>
            </a:pPr>
            <a:r>
              <a:rPr lang="en-US" sz="2900">
                <a:latin typeface="Arial"/>
                <a:ea typeface="Arial"/>
                <a:cs typeface="Arial"/>
                <a:sym typeface="Arial"/>
              </a:rPr>
              <a:t>(SAIL) is a strength, balance, and flexibility fitness program for adults 65 and older, primarily focusing on Fall Prevention. The entire program was designed for any level of ability. This program seeks to serve all seniors, particularly low-income individuals, including immigrants, refugees, and seniors with mobility challenges and chronic health conditions within the Latino and Somali communities. </a:t>
            </a:r>
            <a:endParaRPr/>
          </a:p>
          <a:p>
            <a:pPr indent="0" lvl="0" marL="101600" rtl="0" algn="l">
              <a:lnSpc>
                <a:spcPct val="100000"/>
              </a:lnSpc>
              <a:spcBef>
                <a:spcPts val="0"/>
              </a:spcBef>
              <a:spcAft>
                <a:spcPts val="0"/>
              </a:spcAft>
              <a:buSzPct val="98522"/>
              <a:buNone/>
            </a:pPr>
            <a:r>
              <a:rPr lang="en-US" sz="2900">
                <a:latin typeface="Arial"/>
                <a:ea typeface="Arial"/>
                <a:cs typeface="Arial"/>
                <a:sym typeface="Arial"/>
              </a:rPr>
              <a:t> </a:t>
            </a:r>
            <a:endParaRPr/>
          </a:p>
          <a:p>
            <a:pPr indent="0" lvl="0" marL="101600" rtl="0" algn="l">
              <a:lnSpc>
                <a:spcPct val="100000"/>
              </a:lnSpc>
              <a:spcBef>
                <a:spcPts val="0"/>
              </a:spcBef>
              <a:spcAft>
                <a:spcPts val="0"/>
              </a:spcAft>
              <a:buSzPct val="98522"/>
              <a:buNone/>
            </a:pPr>
            <a:r>
              <a:rPr lang="en-US" sz="2900">
                <a:latin typeface="Arial"/>
                <a:ea typeface="Arial"/>
                <a:cs typeface="Arial"/>
                <a:sym typeface="Arial"/>
              </a:rPr>
              <a:t>		TESTIMONIALS</a:t>
            </a:r>
            <a:endParaRPr sz="2900">
              <a:latin typeface="Arial"/>
              <a:ea typeface="Arial"/>
              <a:cs typeface="Arial"/>
              <a:sym typeface="Arial"/>
            </a:endParaRPr>
          </a:p>
          <a:p>
            <a:pPr indent="0" lvl="0" marL="101600" rtl="0" algn="l">
              <a:lnSpc>
                <a:spcPct val="100000"/>
              </a:lnSpc>
              <a:spcBef>
                <a:spcPts val="0"/>
              </a:spcBef>
              <a:spcAft>
                <a:spcPts val="0"/>
              </a:spcAft>
              <a:buSzPct val="98522"/>
              <a:buNone/>
            </a:pPr>
            <a:r>
              <a:rPr lang="en-US" sz="2900">
                <a:latin typeface="Arial"/>
                <a:ea typeface="Arial"/>
                <a:cs typeface="Arial"/>
                <a:sym typeface="Arial"/>
              </a:rPr>
              <a:t> </a:t>
            </a:r>
            <a:endParaRPr/>
          </a:p>
          <a:p>
            <a:pPr indent="0" lvl="0" marL="101600" rtl="0" algn="l">
              <a:lnSpc>
                <a:spcPct val="100000"/>
              </a:lnSpc>
              <a:spcBef>
                <a:spcPts val="0"/>
              </a:spcBef>
              <a:spcAft>
                <a:spcPts val="0"/>
              </a:spcAft>
              <a:buSzPct val="98522"/>
              <a:buNone/>
            </a:pPr>
            <a:r>
              <a:rPr lang="en-US" sz="2900">
                <a:latin typeface="Arial"/>
                <a:ea typeface="Arial"/>
                <a:cs typeface="Arial"/>
                <a:sym typeface="Arial"/>
              </a:rPr>
              <a:t>“My balance has improved so much that </a:t>
            </a:r>
            <a:endParaRPr/>
          </a:p>
          <a:p>
            <a:pPr indent="0" lvl="0" marL="101600" rtl="0" algn="l">
              <a:lnSpc>
                <a:spcPct val="100000"/>
              </a:lnSpc>
              <a:spcBef>
                <a:spcPts val="0"/>
              </a:spcBef>
              <a:spcAft>
                <a:spcPts val="0"/>
              </a:spcAft>
              <a:buSzPct val="98522"/>
              <a:buNone/>
            </a:pPr>
            <a:r>
              <a:rPr lang="en-US" sz="2900">
                <a:latin typeface="Arial"/>
                <a:ea typeface="Arial"/>
                <a:cs typeface="Arial"/>
                <a:sym typeface="Arial"/>
              </a:rPr>
              <a:t>I am not as afraid to fall again, and I have </a:t>
            </a:r>
            <a:endParaRPr/>
          </a:p>
          <a:p>
            <a:pPr indent="0" lvl="0" marL="101600" rtl="0" algn="l">
              <a:lnSpc>
                <a:spcPct val="100000"/>
              </a:lnSpc>
              <a:spcBef>
                <a:spcPts val="0"/>
              </a:spcBef>
              <a:spcAft>
                <a:spcPts val="0"/>
              </a:spcAft>
              <a:buSzPct val="98522"/>
              <a:buNone/>
            </a:pPr>
            <a:r>
              <a:rPr lang="en-US" sz="2900">
                <a:latin typeface="Arial"/>
                <a:ea typeface="Arial"/>
                <a:cs typeface="Arial"/>
                <a:sym typeface="Arial"/>
              </a:rPr>
              <a:t>learned how to keep myself safe” –M.M. (80)</a:t>
            </a:r>
            <a:endParaRPr/>
          </a:p>
          <a:p>
            <a:pPr indent="0" lvl="0" marL="101600" rtl="0" algn="l">
              <a:lnSpc>
                <a:spcPct val="100000"/>
              </a:lnSpc>
              <a:spcBef>
                <a:spcPts val="0"/>
              </a:spcBef>
              <a:spcAft>
                <a:spcPts val="0"/>
              </a:spcAft>
              <a:buSzPct val="98522"/>
              <a:buNone/>
            </a:pPr>
            <a:r>
              <a:rPr lang="en-US" sz="2900">
                <a:latin typeface="Arial"/>
                <a:ea typeface="Arial"/>
                <a:cs typeface="Arial"/>
                <a:sym typeface="Arial"/>
              </a:rPr>
              <a:t> </a:t>
            </a:r>
            <a:endParaRPr/>
          </a:p>
          <a:p>
            <a:pPr indent="0" lvl="0" marL="101600" rtl="0" algn="l">
              <a:lnSpc>
                <a:spcPct val="100000"/>
              </a:lnSpc>
              <a:spcBef>
                <a:spcPts val="0"/>
              </a:spcBef>
              <a:spcAft>
                <a:spcPts val="0"/>
              </a:spcAft>
              <a:buSzPct val="98522"/>
              <a:buNone/>
            </a:pPr>
            <a:r>
              <a:rPr lang="en-US" sz="2900">
                <a:latin typeface="Arial"/>
                <a:ea typeface="Arial"/>
                <a:cs typeface="Arial"/>
                <a:sym typeface="Arial"/>
              </a:rPr>
              <a:t>“This class gets me up and moving, motivated To get out and go. I am stronger and feel great!” – C.R. (89)</a:t>
            </a:r>
            <a:endParaRPr/>
          </a:p>
          <a:p>
            <a:pPr indent="-355600" lvl="0" marL="457200" rtl="0" algn="l">
              <a:lnSpc>
                <a:spcPct val="100000"/>
              </a:lnSpc>
              <a:spcBef>
                <a:spcPts val="0"/>
              </a:spcBef>
              <a:spcAft>
                <a:spcPts val="0"/>
              </a:spcAft>
              <a:buClr>
                <a:schemeClr val="dk1"/>
              </a:buClr>
              <a:buSzPct val="142857"/>
              <a:buFont typeface="Arial"/>
              <a:buChar char="•"/>
            </a:pPr>
            <a:r>
              <a:rPr lang="en-US"/>
              <a:t> </a:t>
            </a:r>
            <a:endParaRPr/>
          </a:p>
        </p:txBody>
      </p:sp>
      <p:sp>
        <p:nvSpPr>
          <p:cNvPr id="260" name="Google Shape;260;p38"/>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E2E4"/>
        </a:solidFill>
      </p:bgPr>
    </p:bg>
    <p:spTree>
      <p:nvGrpSpPr>
        <p:cNvPr id="265" name="Shape 265"/>
        <p:cNvGrpSpPr/>
        <p:nvPr/>
      </p:nvGrpSpPr>
      <p:grpSpPr>
        <a:xfrm>
          <a:off x="0" y="0"/>
          <a:ext cx="0" cy="0"/>
          <a:chOff x="0" y="0"/>
          <a:chExt cx="0" cy="0"/>
        </a:xfrm>
      </p:grpSpPr>
      <p:sp>
        <p:nvSpPr>
          <p:cNvPr id="266" name="Google Shape;266;p39"/>
          <p:cNvSpPr txBox="1"/>
          <p:nvPr>
            <p:ph type="title"/>
          </p:nvPr>
        </p:nvSpPr>
        <p:spPr>
          <a:xfrm>
            <a:off x="1468814" y="503852"/>
            <a:ext cx="9808800" cy="1427700"/>
          </a:xfrm>
          <a:prstGeom prst="rect">
            <a:avLst/>
          </a:prstGeom>
          <a:noFill/>
          <a:ln>
            <a:noFill/>
          </a:ln>
        </p:spPr>
        <p:txBody>
          <a:bodyPr anchorCtr="0" anchor="ctr" bIns="45700" lIns="0" spcFirstLastPara="1" rIns="91425" wrap="square" tIns="45700">
            <a:normAutofit/>
          </a:bodyPr>
          <a:lstStyle/>
          <a:p>
            <a:pPr indent="0" lvl="0" marL="0" rtl="0" algn="l">
              <a:lnSpc>
                <a:spcPct val="140000"/>
              </a:lnSpc>
              <a:spcBef>
                <a:spcPts val="0"/>
              </a:spcBef>
              <a:spcAft>
                <a:spcPts val="0"/>
              </a:spcAft>
              <a:buClr>
                <a:schemeClr val="dk1"/>
              </a:buClr>
              <a:buSzPts val="1100"/>
              <a:buFont typeface="Arial"/>
              <a:buNone/>
            </a:pPr>
            <a:r>
              <a:t/>
            </a:r>
            <a:endParaRPr b="1" sz="1300">
              <a:solidFill>
                <a:srgbClr val="FFFFFF"/>
              </a:solidFill>
              <a:highlight>
                <a:srgbClr val="005A7F"/>
              </a:highlight>
            </a:endParaRPr>
          </a:p>
          <a:p>
            <a:pPr indent="0" lvl="0" marL="0" rtl="0" algn="l">
              <a:lnSpc>
                <a:spcPct val="90000"/>
              </a:lnSpc>
              <a:spcBef>
                <a:spcPts val="400"/>
              </a:spcBef>
              <a:spcAft>
                <a:spcPts val="0"/>
              </a:spcAft>
              <a:buSzPts val="3600"/>
              <a:buNone/>
            </a:pPr>
            <a:r>
              <a:rPr lang="en-US"/>
              <a:t>Food Innovation Network Program </a:t>
            </a:r>
            <a:endParaRPr/>
          </a:p>
        </p:txBody>
      </p:sp>
      <p:sp>
        <p:nvSpPr>
          <p:cNvPr id="267" name="Google Shape;267;p39"/>
          <p:cNvSpPr txBox="1"/>
          <p:nvPr>
            <p:ph idx="1" type="body"/>
          </p:nvPr>
        </p:nvSpPr>
        <p:spPr>
          <a:xfrm>
            <a:off x="1468825" y="1737350"/>
            <a:ext cx="9961200" cy="1015800"/>
          </a:xfrm>
          <a:prstGeom prst="rect">
            <a:avLst/>
          </a:prstGeom>
          <a:noFill/>
          <a:ln cap="flat" cmpd="sng" w="9525">
            <a:solidFill>
              <a:srgbClr val="000000"/>
            </a:solidFill>
            <a:prstDash val="solid"/>
            <a:round/>
            <a:headEnd len="sm" w="sm" type="none"/>
            <a:tailEnd len="sm" w="sm" type="none"/>
          </a:ln>
        </p:spPr>
        <p:txBody>
          <a:bodyPr anchorCtr="0" anchor="t" bIns="45700" lIns="0" spcFirstLastPara="1" rIns="91425" wrap="square" tIns="45700">
            <a:spAutoFit/>
          </a:bodyPr>
          <a:lstStyle/>
          <a:p>
            <a:pPr indent="0" lvl="0" marL="0" rtl="0" algn="l">
              <a:lnSpc>
                <a:spcPct val="100000"/>
              </a:lnSpc>
              <a:spcBef>
                <a:spcPts val="1000"/>
              </a:spcBef>
              <a:spcAft>
                <a:spcPts val="1200"/>
              </a:spcAft>
              <a:buSzPts val="2000"/>
              <a:buNone/>
            </a:pPr>
            <a:r>
              <a:rPr lang="en-US">
                <a:latin typeface="Arial"/>
                <a:ea typeface="Arial"/>
                <a:cs typeface="Arial"/>
                <a:sym typeface="Arial"/>
              </a:rPr>
              <a:t>Our </a:t>
            </a:r>
            <a:r>
              <a:rPr lang="en-US">
                <a:solidFill>
                  <a:schemeClr val="hlink"/>
                </a:solidFill>
                <a:uFill>
                  <a:noFill/>
                </a:uFill>
                <a:latin typeface="Arial"/>
                <a:ea typeface="Arial"/>
                <a:cs typeface="Arial"/>
                <a:sym typeface="Arial"/>
                <a:hlinkClick r:id="rId3"/>
              </a:rPr>
              <a:t>Food Innovation Network</a:t>
            </a:r>
            <a:r>
              <a:rPr lang="en-US">
                <a:latin typeface="Arial"/>
                <a:ea typeface="Arial"/>
                <a:cs typeface="Arial"/>
                <a:sym typeface="Arial"/>
              </a:rPr>
              <a:t> (FIN) Program enhances the local food system, increases access to healthy foods, and supports local food businesses in the diverse communities of South King County.</a:t>
            </a:r>
            <a:endParaRPr/>
          </a:p>
        </p:txBody>
      </p:sp>
      <p:sp>
        <p:nvSpPr>
          <p:cNvPr id="268" name="Google Shape;268;p39"/>
          <p:cNvSpPr txBox="1"/>
          <p:nvPr>
            <p:ph idx="2" type="body"/>
          </p:nvPr>
        </p:nvSpPr>
        <p:spPr>
          <a:xfrm>
            <a:off x="1299350" y="2747400"/>
            <a:ext cx="5413200" cy="3598800"/>
          </a:xfrm>
          <a:prstGeom prst="rect">
            <a:avLst/>
          </a:prstGeom>
          <a:noFill/>
          <a:ln>
            <a:noFill/>
          </a:ln>
        </p:spPr>
        <p:txBody>
          <a:bodyPr anchorCtr="0" anchor="t" bIns="91425" lIns="91425" spcFirstLastPara="1" rIns="91425" wrap="square" tIns="228600">
            <a:spAutoFit/>
          </a:bodyPr>
          <a:lstStyle/>
          <a:p>
            <a:pPr indent="0" lvl="0" marL="0" rtl="0" algn="l">
              <a:lnSpc>
                <a:spcPct val="160000"/>
              </a:lnSpc>
              <a:spcBef>
                <a:spcPts val="0"/>
              </a:spcBef>
              <a:spcAft>
                <a:spcPts val="0"/>
              </a:spcAft>
              <a:buClr>
                <a:schemeClr val="dk1"/>
              </a:buClr>
              <a:buSzPts val="1100"/>
              <a:buFont typeface="Arial"/>
              <a:buNone/>
            </a:pPr>
            <a:r>
              <a:rPr lang="en-US" sz="1350">
                <a:latin typeface="Arial"/>
                <a:ea typeface="Arial"/>
                <a:cs typeface="Arial"/>
                <a:sym typeface="Arial"/>
              </a:rPr>
              <a:t>FIN’s core program activities include:</a:t>
            </a:r>
            <a:endParaRPr sz="1350">
              <a:latin typeface="Arial"/>
              <a:ea typeface="Arial"/>
              <a:cs typeface="Arial"/>
              <a:sym typeface="Arial"/>
            </a:endParaRPr>
          </a:p>
          <a:p>
            <a:pPr indent="-314325" lvl="0" marL="457200" rtl="0" algn="l">
              <a:lnSpc>
                <a:spcPct val="160000"/>
              </a:lnSpc>
              <a:spcBef>
                <a:spcPts val="1200"/>
              </a:spcBef>
              <a:spcAft>
                <a:spcPts val="0"/>
              </a:spcAft>
              <a:buSzPts val="1350"/>
              <a:buFont typeface="Arial"/>
              <a:buChar char="●"/>
            </a:pPr>
            <a:r>
              <a:rPr lang="en-US" sz="1350">
                <a:latin typeface="Arial"/>
                <a:ea typeface="Arial"/>
                <a:cs typeface="Arial"/>
                <a:sym typeface="Arial"/>
              </a:rPr>
              <a:t> Food Business Incubator at Spice Bridge;</a:t>
            </a:r>
            <a:endParaRPr sz="1350">
              <a:latin typeface="Arial"/>
              <a:ea typeface="Arial"/>
              <a:cs typeface="Arial"/>
              <a:sym typeface="Arial"/>
            </a:endParaRPr>
          </a:p>
          <a:p>
            <a:pPr indent="-314325" lvl="0" marL="457200" rtl="0" algn="l">
              <a:lnSpc>
                <a:spcPct val="160000"/>
              </a:lnSpc>
              <a:spcBef>
                <a:spcPts val="0"/>
              </a:spcBef>
              <a:spcAft>
                <a:spcPts val="0"/>
              </a:spcAft>
              <a:buClr>
                <a:schemeClr val="dk1"/>
              </a:buClr>
              <a:buSzPts val="1350"/>
              <a:buChar char="●"/>
            </a:pPr>
            <a:r>
              <a:rPr lang="en-US" sz="1350">
                <a:latin typeface="Arial"/>
                <a:ea typeface="Arial"/>
                <a:cs typeface="Arial"/>
                <a:sym typeface="Arial"/>
              </a:rPr>
              <a:t>coordination of community meals;</a:t>
            </a:r>
            <a:endParaRPr sz="1350">
              <a:latin typeface="Arial"/>
              <a:ea typeface="Arial"/>
              <a:cs typeface="Arial"/>
              <a:sym typeface="Arial"/>
            </a:endParaRPr>
          </a:p>
          <a:p>
            <a:pPr indent="-314325" lvl="0" marL="457200" rtl="0" algn="l">
              <a:lnSpc>
                <a:spcPct val="160000"/>
              </a:lnSpc>
              <a:spcBef>
                <a:spcPts val="0"/>
              </a:spcBef>
              <a:spcAft>
                <a:spcPts val="0"/>
              </a:spcAft>
              <a:buClr>
                <a:schemeClr val="dk1"/>
              </a:buClr>
              <a:buSzPts val="1350"/>
              <a:buChar char="●"/>
            </a:pPr>
            <a:r>
              <a:rPr lang="en-US" sz="1350">
                <a:latin typeface="Arial"/>
                <a:ea typeface="Arial"/>
                <a:cs typeface="Arial"/>
                <a:sym typeface="Arial"/>
              </a:rPr>
              <a:t>management of the Tukwila Village Farmers Market, including distribution of food access benefits and resources;</a:t>
            </a:r>
            <a:endParaRPr sz="1350">
              <a:latin typeface="Arial"/>
              <a:ea typeface="Arial"/>
              <a:cs typeface="Arial"/>
              <a:sym typeface="Arial"/>
            </a:endParaRPr>
          </a:p>
          <a:p>
            <a:pPr indent="-314325" lvl="0" marL="457200" rtl="0" algn="l">
              <a:lnSpc>
                <a:spcPct val="160000"/>
              </a:lnSpc>
              <a:spcBef>
                <a:spcPts val="0"/>
              </a:spcBef>
              <a:spcAft>
                <a:spcPts val="0"/>
              </a:spcAft>
              <a:buClr>
                <a:schemeClr val="dk1"/>
              </a:buClr>
              <a:buSzPts val="1350"/>
              <a:buChar char="●"/>
            </a:pPr>
            <a:r>
              <a:rPr lang="en-US" sz="1350">
                <a:latin typeface="Arial"/>
                <a:ea typeface="Arial"/>
                <a:cs typeface="Arial"/>
                <a:sym typeface="Arial"/>
              </a:rPr>
              <a:t>advocacy to address policy and regulatory barriers; and outreach to engage communities in food systems change and resource connection.</a:t>
            </a:r>
            <a:endParaRPr sz="1350">
              <a:latin typeface="Arial"/>
              <a:ea typeface="Arial"/>
              <a:cs typeface="Arial"/>
              <a:sym typeface="Arial"/>
            </a:endParaRPr>
          </a:p>
          <a:p>
            <a:pPr indent="0" lvl="0" marL="0" rtl="0" algn="l">
              <a:lnSpc>
                <a:spcPct val="100000"/>
              </a:lnSpc>
              <a:spcBef>
                <a:spcPts val="1200"/>
              </a:spcBef>
              <a:spcAft>
                <a:spcPts val="1200"/>
              </a:spcAft>
              <a:buSzPts val="2000"/>
              <a:buNone/>
            </a:pPr>
            <a:r>
              <a:t/>
            </a:r>
            <a:endParaRPr/>
          </a:p>
        </p:txBody>
      </p:sp>
      <p:sp>
        <p:nvSpPr>
          <p:cNvPr id="269" name="Google Shape;269;p39"/>
          <p:cNvSpPr txBox="1"/>
          <p:nvPr>
            <p:ph idx="12" type="sldNum"/>
          </p:nvPr>
        </p:nvSpPr>
        <p:spPr>
          <a:xfrm>
            <a:off x="412136" y="5943601"/>
            <a:ext cx="969000" cy="651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70" name="Google Shape;270;p39"/>
          <p:cNvSpPr txBox="1"/>
          <p:nvPr/>
        </p:nvSpPr>
        <p:spPr>
          <a:xfrm>
            <a:off x="7863850" y="3128550"/>
            <a:ext cx="3330900" cy="264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Open Sans Light"/>
              <a:ea typeface="Open Sans Light"/>
              <a:cs typeface="Open Sans Light"/>
              <a:sym typeface="Open Sans Light"/>
            </a:endParaRPr>
          </a:p>
        </p:txBody>
      </p:sp>
      <p:pic>
        <p:nvPicPr>
          <p:cNvPr id="271" name="Google Shape;271;p39"/>
          <p:cNvPicPr preferRelativeResize="0"/>
          <p:nvPr/>
        </p:nvPicPr>
        <p:blipFill rotWithShape="1">
          <a:blip r:embed="rId4">
            <a:alphaModFix/>
          </a:blip>
          <a:srcRect b="0" l="0" r="0" t="0"/>
          <a:stretch/>
        </p:blipFill>
        <p:spPr>
          <a:xfrm>
            <a:off x="7084850" y="4761950"/>
            <a:ext cx="4667250" cy="1409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0"/>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en-US"/>
              <a:t>‹#›</a:t>
            </a:fld>
            <a:endParaRPr/>
          </a:p>
        </p:txBody>
      </p:sp>
      <p:sp>
        <p:nvSpPr>
          <p:cNvPr id="278" name="Google Shape;278;p40">
            <a:hlinkClick r:id="rId3"/>
          </p:cNvPr>
          <p:cNvSpPr txBox="1"/>
          <p:nvPr/>
        </p:nvSpPr>
        <p:spPr>
          <a:xfrm>
            <a:off x="6878320" y="2590800"/>
            <a:ext cx="83312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79" name="Google Shape;279;p40"/>
          <p:cNvPicPr preferRelativeResize="0"/>
          <p:nvPr/>
        </p:nvPicPr>
        <p:blipFill rotWithShape="1">
          <a:blip r:embed="rId4">
            <a:alphaModFix/>
          </a:blip>
          <a:srcRect b="0" l="0" r="0" t="0"/>
          <a:stretch/>
        </p:blipFill>
        <p:spPr>
          <a:xfrm>
            <a:off x="802888" y="53464"/>
            <a:ext cx="11188389" cy="65420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1"/>
          <p:cNvSpPr txBox="1"/>
          <p:nvPr>
            <p:ph type="title"/>
          </p:nvPr>
        </p:nvSpPr>
        <p:spPr>
          <a:xfrm>
            <a:off x="1468815" y="503852"/>
            <a:ext cx="9150675" cy="1427585"/>
          </a:xfrm>
          <a:prstGeom prst="rect">
            <a:avLst/>
          </a:prstGeom>
          <a:noFill/>
          <a:ln>
            <a:noFill/>
          </a:ln>
        </p:spPr>
        <p:txBody>
          <a:bodyPr anchorCtr="0" anchor="ctr" bIns="45700" lIns="0"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t/>
            </a:r>
            <a:endParaRPr/>
          </a:p>
        </p:txBody>
      </p:sp>
      <p:sp>
        <p:nvSpPr>
          <p:cNvPr id="285" name="Google Shape;285;p41"/>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en-US"/>
              <a:t>‹#›</a:t>
            </a:fld>
            <a:endParaRPr/>
          </a:p>
        </p:txBody>
      </p:sp>
      <p:pic>
        <p:nvPicPr>
          <p:cNvPr id="286" name="Google Shape;286;p41"/>
          <p:cNvPicPr preferRelativeResize="0"/>
          <p:nvPr/>
        </p:nvPicPr>
        <p:blipFill>
          <a:blip r:embed="rId3">
            <a:alphaModFix/>
          </a:blip>
          <a:stretch>
            <a:fillRect/>
          </a:stretch>
        </p:blipFill>
        <p:spPr>
          <a:xfrm>
            <a:off x="327525" y="0"/>
            <a:ext cx="11670624" cy="6595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2"/>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en-US"/>
              <a:t>‹#›</a:t>
            </a:fld>
            <a:endParaRPr/>
          </a:p>
        </p:txBody>
      </p:sp>
      <p:pic>
        <p:nvPicPr>
          <p:cNvPr id="292" name="Google Shape;292;p42"/>
          <p:cNvPicPr preferRelativeResize="0"/>
          <p:nvPr/>
        </p:nvPicPr>
        <p:blipFill>
          <a:blip r:embed="rId3">
            <a:alphaModFix/>
          </a:blip>
          <a:stretch>
            <a:fillRect/>
          </a:stretch>
        </p:blipFill>
        <p:spPr>
          <a:xfrm>
            <a:off x="368775" y="154500"/>
            <a:ext cx="11548550" cy="64960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3"/>
          <p:cNvSpPr txBox="1"/>
          <p:nvPr>
            <p:ph type="title"/>
          </p:nvPr>
        </p:nvSpPr>
        <p:spPr>
          <a:xfrm>
            <a:off x="1468814" y="503852"/>
            <a:ext cx="9808773" cy="1427585"/>
          </a:xfrm>
          <a:prstGeom prst="rect">
            <a:avLst/>
          </a:prstGeom>
          <a:noFill/>
          <a:ln>
            <a:noFill/>
          </a:ln>
        </p:spPr>
        <p:txBody>
          <a:bodyPr anchorCtr="0" anchor="ctr" bIns="45700" lIns="0" spcFirstLastPara="1" rIns="91425" wrap="square" tIns="45700">
            <a:normAutofit/>
          </a:bodyPr>
          <a:lstStyle/>
          <a:p>
            <a:pPr indent="0" lvl="0" marL="0" rtl="0" algn="ctr">
              <a:lnSpc>
                <a:spcPct val="90000"/>
              </a:lnSpc>
              <a:spcBef>
                <a:spcPts val="0"/>
              </a:spcBef>
              <a:spcAft>
                <a:spcPts val="0"/>
              </a:spcAft>
              <a:buSzPts val="3600"/>
              <a:buNone/>
            </a:pPr>
            <a:r>
              <a:rPr lang="en-US" sz="4800"/>
              <a:t>10 minute  Break!</a:t>
            </a:r>
            <a:endParaRPr sz="4800"/>
          </a:p>
        </p:txBody>
      </p:sp>
      <p:sp>
        <p:nvSpPr>
          <p:cNvPr id="298" name="Google Shape;298;p43"/>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en-US"/>
              <a:t>‹#›</a:t>
            </a:fld>
            <a:endParaRPr/>
          </a:p>
        </p:txBody>
      </p:sp>
      <p:sp>
        <p:nvSpPr>
          <p:cNvPr id="299" name="Google Shape;299;p43"/>
          <p:cNvSpPr txBox="1"/>
          <p:nvPr/>
        </p:nvSpPr>
        <p:spPr>
          <a:xfrm>
            <a:off x="3731242" y="2479313"/>
            <a:ext cx="4823613"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200" u="none" cap="none" strike="noStrike">
                <a:solidFill>
                  <a:srgbClr val="000000"/>
                </a:solidFill>
                <a:latin typeface="Overlock"/>
                <a:ea typeface="Overlock"/>
                <a:cs typeface="Overlock"/>
                <a:sym typeface="Overlock"/>
              </a:rPr>
              <a:t>Please be Back at 11:40 for Activity and discussion </a:t>
            </a:r>
            <a:endParaRPr b="0" i="0" sz="3200" u="none" cap="none" strike="noStrike">
              <a:solidFill>
                <a:srgbClr val="000000"/>
              </a:solidFill>
              <a:latin typeface="Overlock"/>
              <a:ea typeface="Overlock"/>
              <a:cs typeface="Overlock"/>
              <a:sym typeface="Overloc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4"/>
          <p:cNvSpPr txBox="1"/>
          <p:nvPr>
            <p:ph type="title"/>
          </p:nvPr>
        </p:nvSpPr>
        <p:spPr>
          <a:xfrm>
            <a:off x="1468815" y="503852"/>
            <a:ext cx="9150675" cy="1427585"/>
          </a:xfrm>
          <a:prstGeom prst="rect">
            <a:avLst/>
          </a:prstGeom>
          <a:noFill/>
          <a:ln>
            <a:noFill/>
          </a:ln>
        </p:spPr>
        <p:txBody>
          <a:bodyPr anchorCtr="0" anchor="ctr" bIns="45700" lIns="0" spcFirstLastPara="1" rIns="91425" wrap="square" tIns="45700">
            <a:normAutofit/>
          </a:bodyPr>
          <a:lstStyle/>
          <a:p>
            <a:pPr indent="0" lvl="0" marL="0" rtl="0" algn="ctr">
              <a:lnSpc>
                <a:spcPct val="90000"/>
              </a:lnSpc>
              <a:spcBef>
                <a:spcPts val="0"/>
              </a:spcBef>
              <a:spcAft>
                <a:spcPts val="0"/>
              </a:spcAft>
              <a:buSzPts val="3600"/>
              <a:buNone/>
            </a:pPr>
            <a:r>
              <a:rPr lang="en-US"/>
              <a:t>Case study </a:t>
            </a:r>
            <a:endParaRPr/>
          </a:p>
        </p:txBody>
      </p:sp>
      <p:sp>
        <p:nvSpPr>
          <p:cNvPr id="305" name="Google Shape;305;p44"/>
          <p:cNvSpPr txBox="1"/>
          <p:nvPr>
            <p:ph idx="1" type="body"/>
          </p:nvPr>
        </p:nvSpPr>
        <p:spPr>
          <a:xfrm>
            <a:off x="1450153" y="2108722"/>
            <a:ext cx="8552264" cy="4119463"/>
          </a:xfrm>
          <a:prstGeom prst="rect">
            <a:avLst/>
          </a:prstGeom>
          <a:noFill/>
          <a:ln>
            <a:noFill/>
          </a:ln>
        </p:spPr>
        <p:txBody>
          <a:bodyPr anchorCtr="0" anchor="t" bIns="0" lIns="0" spcFirstLastPara="1" rIns="0" wrap="square" tIns="0">
            <a:normAutofit/>
          </a:bodyPr>
          <a:lstStyle/>
          <a:p>
            <a:pPr indent="-355600" lvl="0" marL="457200" rtl="0" algn="l">
              <a:lnSpc>
                <a:spcPct val="100000"/>
              </a:lnSpc>
              <a:spcBef>
                <a:spcPts val="0"/>
              </a:spcBef>
              <a:spcAft>
                <a:spcPts val="0"/>
              </a:spcAft>
              <a:buClr>
                <a:schemeClr val="dk1"/>
              </a:buClr>
              <a:buSzPts val="2000"/>
              <a:buFont typeface="Arial"/>
              <a:buChar char="•"/>
            </a:pPr>
            <a:r>
              <a:rPr lang="en-US"/>
              <a:t>In your group Read the case study.</a:t>
            </a:r>
            <a:endParaRPr/>
          </a:p>
          <a:p>
            <a:pPr indent="-355600" lvl="0" marL="457200" rtl="0" algn="l">
              <a:lnSpc>
                <a:spcPct val="100000"/>
              </a:lnSpc>
              <a:spcBef>
                <a:spcPts val="0"/>
              </a:spcBef>
              <a:spcAft>
                <a:spcPts val="0"/>
              </a:spcAft>
              <a:buClr>
                <a:schemeClr val="dk1"/>
              </a:buClr>
              <a:buSzPts val="2000"/>
              <a:buFont typeface="Arial"/>
              <a:buChar char="•"/>
            </a:pPr>
            <a:r>
              <a:rPr lang="en-US"/>
              <a:t>How would you assist this client </a:t>
            </a:r>
            <a:endParaRPr/>
          </a:p>
          <a:p>
            <a:pPr indent="-355600" lvl="0" marL="457200" rtl="0" algn="l">
              <a:lnSpc>
                <a:spcPct val="100000"/>
              </a:lnSpc>
              <a:spcBef>
                <a:spcPts val="0"/>
              </a:spcBef>
              <a:spcAft>
                <a:spcPts val="0"/>
              </a:spcAft>
              <a:buClr>
                <a:schemeClr val="dk1"/>
              </a:buClr>
              <a:buSzPts val="2000"/>
              <a:buFont typeface="Arial"/>
              <a:buChar char="•"/>
            </a:pPr>
            <a:r>
              <a:rPr lang="en-US"/>
              <a:t>What services would you assist this client with .</a:t>
            </a:r>
            <a:endParaRPr/>
          </a:p>
        </p:txBody>
      </p:sp>
      <p:sp>
        <p:nvSpPr>
          <p:cNvPr id="306" name="Google Shape;306;p44"/>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5"/>
          <p:cNvSpPr txBox="1"/>
          <p:nvPr>
            <p:ph type="title"/>
          </p:nvPr>
        </p:nvSpPr>
        <p:spPr>
          <a:xfrm>
            <a:off x="1381119" y="993700"/>
            <a:ext cx="4490400" cy="1427700"/>
          </a:xfrm>
          <a:prstGeom prst="rect">
            <a:avLst/>
          </a:prstGeom>
        </p:spPr>
        <p:txBody>
          <a:bodyPr anchorCtr="0" anchor="ctr" bIns="45700" lIns="0" spcFirstLastPara="1" rIns="91425" wrap="square" tIns="45700">
            <a:noAutofit/>
          </a:bodyPr>
          <a:lstStyle/>
          <a:p>
            <a:pPr indent="0" lvl="0" marL="0" rtl="0" algn="l">
              <a:spcBef>
                <a:spcPts val="0"/>
              </a:spcBef>
              <a:spcAft>
                <a:spcPts val="0"/>
              </a:spcAft>
              <a:buSzPts val="990"/>
              <a:buNone/>
            </a:pPr>
            <a:r>
              <a:rPr b="1" lang="en-US" sz="3890">
                <a:solidFill>
                  <a:srgbClr val="FF9900"/>
                </a:solidFill>
              </a:rPr>
              <a:t>Community</a:t>
            </a:r>
            <a:r>
              <a:rPr b="1" lang="en-US" sz="3890"/>
              <a:t> </a:t>
            </a:r>
            <a:endParaRPr b="1" sz="3890"/>
          </a:p>
          <a:p>
            <a:pPr indent="0" lvl="0" marL="0" rtl="0" algn="l">
              <a:spcBef>
                <a:spcPts val="0"/>
              </a:spcBef>
              <a:spcAft>
                <a:spcPts val="0"/>
              </a:spcAft>
              <a:buSzPts val="990"/>
              <a:buNone/>
            </a:pPr>
            <a:r>
              <a:rPr b="1" lang="en-US" sz="3890"/>
              <a:t>Network Council</a:t>
            </a:r>
            <a:endParaRPr b="1" sz="3890"/>
          </a:p>
          <a:p>
            <a:pPr indent="0" lvl="0" marL="0" rtl="0" algn="l">
              <a:spcBef>
                <a:spcPts val="0"/>
              </a:spcBef>
              <a:spcAft>
                <a:spcPts val="0"/>
              </a:spcAft>
              <a:buSzPts val="990"/>
              <a:buNone/>
            </a:pPr>
            <a:r>
              <a:rPr b="1" lang="en-US" sz="3890"/>
              <a:t>(CNC)</a:t>
            </a:r>
            <a:endParaRPr b="1" sz="3890"/>
          </a:p>
        </p:txBody>
      </p:sp>
      <p:pic>
        <p:nvPicPr>
          <p:cNvPr id="313" name="Google Shape;313;p45"/>
          <p:cNvPicPr preferRelativeResize="0"/>
          <p:nvPr>
            <p:ph idx="2" type="pic"/>
          </p:nvPr>
        </p:nvPicPr>
        <p:blipFill rotWithShape="1">
          <a:blip r:embed="rId3">
            <a:alphaModFix/>
          </a:blip>
          <a:srcRect b="0" l="20137" r="20143" t="0"/>
          <a:stretch/>
        </p:blipFill>
        <p:spPr>
          <a:xfrm>
            <a:off x="1285300" y="2036475"/>
            <a:ext cx="3834464" cy="4012050"/>
          </a:xfrm>
          <a:prstGeom prst="rect">
            <a:avLst/>
          </a:prstGeom>
        </p:spPr>
      </p:pic>
      <p:sp>
        <p:nvSpPr>
          <p:cNvPr id="314" name="Google Shape;314;p45"/>
          <p:cNvSpPr txBox="1"/>
          <p:nvPr>
            <p:ph idx="1" type="body"/>
          </p:nvPr>
        </p:nvSpPr>
        <p:spPr>
          <a:xfrm>
            <a:off x="6569287" y="1118086"/>
            <a:ext cx="4490400" cy="4800600"/>
          </a:xfrm>
          <a:prstGeom prst="rect">
            <a:avLst/>
          </a:prstGeom>
        </p:spPr>
        <p:txBody>
          <a:bodyPr anchorCtr="0" anchor="t" bIns="45700" lIns="0" spcFirstLastPara="1" rIns="91425" wrap="square" tIns="45700">
            <a:normAutofit/>
          </a:bodyPr>
          <a:lstStyle/>
          <a:p>
            <a:pPr indent="0" lvl="0" marL="0" rtl="0" algn="l">
              <a:spcBef>
                <a:spcPts val="1000"/>
              </a:spcBef>
              <a:spcAft>
                <a:spcPts val="0"/>
              </a:spcAft>
              <a:buNone/>
            </a:pPr>
            <a:r>
              <a:t/>
            </a:r>
            <a:endParaRPr/>
          </a:p>
          <a:p>
            <a:pPr indent="0" lvl="0" marL="0" rtl="0" algn="l">
              <a:spcBef>
                <a:spcPts val="1200"/>
              </a:spcBef>
              <a:spcAft>
                <a:spcPts val="0"/>
              </a:spcAft>
              <a:buNone/>
            </a:pPr>
            <a:r>
              <a:rPr b="1" lang="en-US" sz="2800">
                <a:latin typeface="Open Sans"/>
                <a:ea typeface="Open Sans"/>
                <a:cs typeface="Open Sans"/>
                <a:sym typeface="Open Sans"/>
              </a:rPr>
              <a:t>Address: 1819 Central Ave S, Suite 72</a:t>
            </a:r>
            <a:endParaRPr b="1" sz="2800">
              <a:latin typeface="Open Sans"/>
              <a:ea typeface="Open Sans"/>
              <a:cs typeface="Open Sans"/>
              <a:sym typeface="Open Sans"/>
            </a:endParaRPr>
          </a:p>
          <a:p>
            <a:pPr indent="0" lvl="0" marL="0" rtl="0" algn="l">
              <a:spcBef>
                <a:spcPts val="1200"/>
              </a:spcBef>
              <a:spcAft>
                <a:spcPts val="0"/>
              </a:spcAft>
              <a:buNone/>
            </a:pPr>
            <a:r>
              <a:rPr b="1" lang="en-US" sz="2800">
                <a:latin typeface="Open Sans"/>
                <a:ea typeface="Open Sans"/>
                <a:cs typeface="Open Sans"/>
                <a:sym typeface="Open Sans"/>
              </a:rPr>
              <a:t>Kent, WA 98032 </a:t>
            </a:r>
            <a:endParaRPr b="1" sz="2800">
              <a:latin typeface="Open Sans"/>
              <a:ea typeface="Open Sans"/>
              <a:cs typeface="Open Sans"/>
              <a:sym typeface="Open Sans"/>
            </a:endParaRPr>
          </a:p>
          <a:p>
            <a:pPr indent="0" lvl="0" marL="0" rtl="0" algn="l">
              <a:spcBef>
                <a:spcPts val="1200"/>
              </a:spcBef>
              <a:spcAft>
                <a:spcPts val="0"/>
              </a:spcAft>
              <a:buNone/>
            </a:pPr>
            <a:r>
              <a:t/>
            </a:r>
            <a:endParaRPr b="1">
              <a:latin typeface="Open Sans"/>
              <a:ea typeface="Open Sans"/>
              <a:cs typeface="Open Sans"/>
              <a:sym typeface="Open Sans"/>
            </a:endParaRPr>
          </a:p>
          <a:p>
            <a:pPr indent="0" lvl="0" marL="0" rtl="0" algn="l">
              <a:spcBef>
                <a:spcPts val="1200"/>
              </a:spcBef>
              <a:spcAft>
                <a:spcPts val="0"/>
              </a:spcAft>
              <a:buNone/>
            </a:pPr>
            <a:r>
              <a:t/>
            </a:r>
            <a:endParaRPr b="1">
              <a:latin typeface="Open Sans"/>
              <a:ea typeface="Open Sans"/>
              <a:cs typeface="Open Sans"/>
              <a:sym typeface="Open Sans"/>
            </a:endParaRPr>
          </a:p>
          <a:p>
            <a:pPr indent="0" lvl="0" marL="0" rtl="0" algn="l">
              <a:spcBef>
                <a:spcPts val="1200"/>
              </a:spcBef>
              <a:spcAft>
                <a:spcPts val="0"/>
              </a:spcAft>
              <a:buNone/>
            </a:pPr>
            <a:r>
              <a:t/>
            </a:r>
            <a:endParaRPr b="1">
              <a:latin typeface="Open Sans"/>
              <a:ea typeface="Open Sans"/>
              <a:cs typeface="Open Sans"/>
              <a:sym typeface="Open Sans"/>
            </a:endParaRPr>
          </a:p>
          <a:p>
            <a:pPr indent="0" lvl="0" marL="0" rtl="0" algn="l">
              <a:spcBef>
                <a:spcPts val="1200"/>
              </a:spcBef>
              <a:spcAft>
                <a:spcPts val="1200"/>
              </a:spcAft>
              <a:buNone/>
            </a:pPr>
            <a:r>
              <a:t/>
            </a:r>
            <a:endParaRPr b="1">
              <a:latin typeface="Open Sans"/>
              <a:ea typeface="Open Sans"/>
              <a:cs typeface="Open Sans"/>
              <a:sym typeface="Open Sans"/>
            </a:endParaRPr>
          </a:p>
        </p:txBody>
      </p:sp>
      <p:sp>
        <p:nvSpPr>
          <p:cNvPr id="315" name="Google Shape;315;p45"/>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16" name="Google Shape;316;p45" title="Vector for free use: Email Icon"/>
          <p:cNvPicPr preferRelativeResize="0"/>
          <p:nvPr/>
        </p:nvPicPr>
        <p:blipFill>
          <a:blip r:embed="rId4">
            <a:alphaModFix/>
          </a:blip>
          <a:stretch>
            <a:fillRect/>
          </a:stretch>
        </p:blipFill>
        <p:spPr>
          <a:xfrm>
            <a:off x="6569275" y="3886575"/>
            <a:ext cx="651900" cy="651900"/>
          </a:xfrm>
          <a:prstGeom prst="rect">
            <a:avLst/>
          </a:prstGeom>
          <a:noFill/>
          <a:ln>
            <a:noFill/>
          </a:ln>
        </p:spPr>
      </p:pic>
      <p:sp>
        <p:nvSpPr>
          <p:cNvPr id="317" name="Google Shape;317;p45"/>
          <p:cNvSpPr txBox="1"/>
          <p:nvPr/>
        </p:nvSpPr>
        <p:spPr>
          <a:xfrm>
            <a:off x="7366625" y="3904725"/>
            <a:ext cx="4437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Open Sans Light"/>
                <a:ea typeface="Open Sans Light"/>
                <a:cs typeface="Open Sans Light"/>
                <a:sym typeface="Open Sans Light"/>
              </a:rPr>
              <a:t>info@wacnc.org</a:t>
            </a:r>
            <a:endParaRPr sz="2800">
              <a:solidFill>
                <a:schemeClr val="dk1"/>
              </a:solidFill>
              <a:latin typeface="Open Sans Light"/>
              <a:ea typeface="Open Sans Light"/>
              <a:cs typeface="Open Sans Light"/>
              <a:sym typeface="Open Sans Light"/>
            </a:endParaRPr>
          </a:p>
        </p:txBody>
      </p:sp>
      <p:pic>
        <p:nvPicPr>
          <p:cNvPr id="318" name="Google Shape;318;p45" title="Internet pictogram | Public domain vectors"/>
          <p:cNvPicPr preferRelativeResize="0"/>
          <p:nvPr/>
        </p:nvPicPr>
        <p:blipFill>
          <a:blip r:embed="rId5">
            <a:alphaModFix/>
          </a:blip>
          <a:stretch>
            <a:fillRect/>
          </a:stretch>
        </p:blipFill>
        <p:spPr>
          <a:xfrm>
            <a:off x="6496550" y="5599750"/>
            <a:ext cx="797350" cy="797350"/>
          </a:xfrm>
          <a:prstGeom prst="rect">
            <a:avLst/>
          </a:prstGeom>
          <a:noFill/>
          <a:ln>
            <a:noFill/>
          </a:ln>
        </p:spPr>
      </p:pic>
      <p:sp>
        <p:nvSpPr>
          <p:cNvPr id="319" name="Google Shape;319;p45"/>
          <p:cNvSpPr txBox="1"/>
          <p:nvPr/>
        </p:nvSpPr>
        <p:spPr>
          <a:xfrm>
            <a:off x="7366625" y="5781500"/>
            <a:ext cx="462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Open Sans Light"/>
                <a:ea typeface="Open Sans Light"/>
                <a:cs typeface="Open Sans Light"/>
                <a:sym typeface="Open Sans Light"/>
              </a:rPr>
              <a:t>www.wacnc.org</a:t>
            </a:r>
            <a:endParaRPr sz="2800">
              <a:solidFill>
                <a:schemeClr val="dk1"/>
              </a:solidFill>
              <a:latin typeface="Open Sans Light"/>
              <a:ea typeface="Open Sans Light"/>
              <a:cs typeface="Open Sans Light"/>
              <a:sym typeface="Open Sans Light"/>
            </a:endParaRPr>
          </a:p>
        </p:txBody>
      </p:sp>
      <p:pic>
        <p:nvPicPr>
          <p:cNvPr id="320" name="Google Shape;320;p45" title="Telephone Receiver Silhouette Free Stock Photo - Public Domain ..."/>
          <p:cNvPicPr preferRelativeResize="0"/>
          <p:nvPr/>
        </p:nvPicPr>
        <p:blipFill>
          <a:blip r:embed="rId6">
            <a:alphaModFix/>
          </a:blip>
          <a:stretch>
            <a:fillRect/>
          </a:stretch>
        </p:blipFill>
        <p:spPr>
          <a:xfrm>
            <a:off x="6532913" y="4706799"/>
            <a:ext cx="724625" cy="724625"/>
          </a:xfrm>
          <a:prstGeom prst="rect">
            <a:avLst/>
          </a:prstGeom>
          <a:noFill/>
          <a:ln>
            <a:noFill/>
          </a:ln>
        </p:spPr>
      </p:pic>
      <p:sp>
        <p:nvSpPr>
          <p:cNvPr id="321" name="Google Shape;321;p45"/>
          <p:cNvSpPr txBox="1"/>
          <p:nvPr/>
        </p:nvSpPr>
        <p:spPr>
          <a:xfrm>
            <a:off x="7467225" y="4843113"/>
            <a:ext cx="4605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Open Sans Light"/>
                <a:ea typeface="Open Sans Light"/>
                <a:cs typeface="Open Sans Light"/>
                <a:sym typeface="Open Sans Light"/>
              </a:rPr>
              <a:t>206-349-4071</a:t>
            </a:r>
            <a:endParaRPr sz="2800">
              <a:solidFill>
                <a:schemeClr val="dk1"/>
              </a:solidFill>
              <a:latin typeface="Open Sans Light"/>
              <a:ea typeface="Open Sans Light"/>
              <a:cs typeface="Open Sans Light"/>
              <a:sym typeface="Open Sans Light"/>
            </a:endParaRPr>
          </a:p>
        </p:txBody>
      </p:sp>
      <p:sp>
        <p:nvSpPr>
          <p:cNvPr id="322" name="Google Shape;322;p45"/>
          <p:cNvSpPr txBox="1"/>
          <p:nvPr/>
        </p:nvSpPr>
        <p:spPr>
          <a:xfrm>
            <a:off x="1682375" y="5500000"/>
            <a:ext cx="3437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Open Sans Light"/>
                <a:ea typeface="Open Sans Light"/>
                <a:cs typeface="Open Sans Light"/>
                <a:sym typeface="Open Sans Light"/>
              </a:rPr>
              <a:t>A501(c) Nonprofit</a:t>
            </a:r>
            <a:endParaRPr sz="2800">
              <a:solidFill>
                <a:schemeClr val="dk1"/>
              </a:solidFill>
              <a:latin typeface="Open Sans Light"/>
              <a:ea typeface="Open Sans Light"/>
              <a:cs typeface="Open Sans Light"/>
              <a:sym typeface="Open Sans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78D8"/>
        </a:solidFill>
      </p:bgPr>
    </p:bg>
    <p:spTree>
      <p:nvGrpSpPr>
        <p:cNvPr id="177" name="Shape 177"/>
        <p:cNvGrpSpPr/>
        <p:nvPr/>
      </p:nvGrpSpPr>
      <p:grpSpPr>
        <a:xfrm>
          <a:off x="0" y="0"/>
          <a:ext cx="0" cy="0"/>
          <a:chOff x="0" y="0"/>
          <a:chExt cx="0" cy="0"/>
        </a:xfrm>
      </p:grpSpPr>
      <p:sp>
        <p:nvSpPr>
          <p:cNvPr id="178" name="Google Shape;178;p28"/>
          <p:cNvSpPr txBox="1"/>
          <p:nvPr>
            <p:ph type="title"/>
          </p:nvPr>
        </p:nvSpPr>
        <p:spPr>
          <a:xfrm>
            <a:off x="1669750" y="1771925"/>
            <a:ext cx="5185800" cy="1841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6000"/>
              <a:buFont typeface="Arial"/>
              <a:buNone/>
            </a:pPr>
            <a:r>
              <a:rPr lang="en-US" sz="6500"/>
              <a:t>Social Service Coordination</a:t>
            </a:r>
            <a:endParaRPr sz="6500"/>
          </a:p>
        </p:txBody>
      </p:sp>
      <p:pic>
        <p:nvPicPr>
          <p:cNvPr id="179" name="Google Shape;179;p28" title="Social service icon | Free SVG"/>
          <p:cNvPicPr preferRelativeResize="0"/>
          <p:nvPr/>
        </p:nvPicPr>
        <p:blipFill rotWithShape="1">
          <a:blip r:embed="rId3">
            <a:alphaModFix/>
          </a:blip>
          <a:srcRect b="0" l="0" r="0" t="0"/>
          <a:stretch/>
        </p:blipFill>
        <p:spPr>
          <a:xfrm>
            <a:off x="7358250" y="796150"/>
            <a:ext cx="3490800" cy="3490800"/>
          </a:xfrm>
          <a:prstGeom prst="rect">
            <a:avLst/>
          </a:prstGeom>
          <a:noFill/>
          <a:ln>
            <a:noFill/>
          </a:ln>
        </p:spPr>
      </p:pic>
      <p:sp>
        <p:nvSpPr>
          <p:cNvPr id="180" name="Google Shape;180;p28"/>
          <p:cNvSpPr txBox="1"/>
          <p:nvPr/>
        </p:nvSpPr>
        <p:spPr>
          <a:xfrm>
            <a:off x="1397725" y="5225150"/>
            <a:ext cx="2703900" cy="143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Open Sans Light"/>
              <a:ea typeface="Open Sans Light"/>
              <a:cs typeface="Open Sans Light"/>
              <a:sym typeface="Open Sans Light"/>
            </a:endParaRPr>
          </a:p>
        </p:txBody>
      </p:sp>
      <p:pic>
        <p:nvPicPr>
          <p:cNvPr id="181" name="Google Shape;181;p28"/>
          <p:cNvPicPr preferRelativeResize="0"/>
          <p:nvPr/>
        </p:nvPicPr>
        <p:blipFill rotWithShape="1">
          <a:blip r:embed="rId4">
            <a:alphaModFix/>
          </a:blip>
          <a:srcRect b="0" l="0" r="0" t="0"/>
          <a:stretch/>
        </p:blipFill>
        <p:spPr>
          <a:xfrm>
            <a:off x="1251600" y="4415237"/>
            <a:ext cx="2703900" cy="2163125"/>
          </a:xfrm>
          <a:prstGeom prst="rect">
            <a:avLst/>
          </a:prstGeom>
          <a:noFill/>
          <a:ln>
            <a:noFill/>
          </a:ln>
        </p:spPr>
      </p:pic>
      <p:pic>
        <p:nvPicPr>
          <p:cNvPr id="182" name="Google Shape;182;p28"/>
          <p:cNvPicPr preferRelativeResize="0"/>
          <p:nvPr/>
        </p:nvPicPr>
        <p:blipFill rotWithShape="1">
          <a:blip r:embed="rId5">
            <a:alphaModFix/>
          </a:blip>
          <a:srcRect b="20943" l="24913" r="13067" t="26550"/>
          <a:stretch/>
        </p:blipFill>
        <p:spPr>
          <a:xfrm>
            <a:off x="3955500" y="4415213"/>
            <a:ext cx="2448075" cy="1581301"/>
          </a:xfrm>
          <a:prstGeom prst="rect">
            <a:avLst/>
          </a:prstGeom>
          <a:noFill/>
          <a:ln>
            <a:noFill/>
          </a:ln>
        </p:spPr>
      </p:pic>
      <p:sp>
        <p:nvSpPr>
          <p:cNvPr id="183" name="Google Shape;183;p28"/>
          <p:cNvSpPr txBox="1"/>
          <p:nvPr/>
        </p:nvSpPr>
        <p:spPr>
          <a:xfrm>
            <a:off x="5572500" y="5341725"/>
            <a:ext cx="2347500" cy="102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FFFF00"/>
                </a:solidFill>
                <a:latin typeface="Open Sans Light"/>
                <a:ea typeface="Open Sans Light"/>
                <a:cs typeface="Open Sans Light"/>
                <a:sym typeface="Open Sans Light"/>
              </a:rPr>
              <a:t>Community</a:t>
            </a:r>
            <a:r>
              <a:rPr b="0" i="0" lang="en-US" sz="2800" u="none" cap="none" strike="noStrike">
                <a:solidFill>
                  <a:schemeClr val="dk1"/>
                </a:solidFill>
                <a:latin typeface="Open Sans Light"/>
                <a:ea typeface="Open Sans Light"/>
                <a:cs typeface="Open Sans Light"/>
                <a:sym typeface="Open Sans Light"/>
              </a:rPr>
              <a:t> </a:t>
            </a:r>
            <a:endParaRPr b="0" i="0" sz="2800" u="none" cap="none" strike="noStrike">
              <a:solidFill>
                <a:schemeClr val="dk1"/>
              </a:solidFill>
              <a:latin typeface="Open Sans Light"/>
              <a:ea typeface="Open Sans Light"/>
              <a:cs typeface="Open Sans Light"/>
              <a:sym typeface="Open Sans Light"/>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Open Sans Light"/>
                <a:ea typeface="Open Sans Light"/>
                <a:cs typeface="Open Sans Light"/>
                <a:sym typeface="Open Sans Light"/>
              </a:rPr>
              <a:t>Network Council</a:t>
            </a:r>
            <a:endParaRPr b="0" i="0" sz="2800" u="none" cap="none" strike="noStrike">
              <a:solidFill>
                <a:srgbClr val="FFFFFF"/>
              </a:solidFill>
              <a:latin typeface="Open Sans Light"/>
              <a:ea typeface="Open Sans Light"/>
              <a:cs typeface="Open Sans Light"/>
              <a:sym typeface="Open Sans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CE9"/>
        </a:solidFill>
      </p:bgPr>
    </p:bg>
    <p:spTree>
      <p:nvGrpSpPr>
        <p:cNvPr id="327" name="Shape 327"/>
        <p:cNvGrpSpPr/>
        <p:nvPr/>
      </p:nvGrpSpPr>
      <p:grpSpPr>
        <a:xfrm>
          <a:off x="0" y="0"/>
          <a:ext cx="0" cy="0"/>
          <a:chOff x="0" y="0"/>
          <a:chExt cx="0" cy="0"/>
        </a:xfrm>
      </p:grpSpPr>
      <p:sp>
        <p:nvSpPr>
          <p:cNvPr id="328" name="Google Shape;328;p46"/>
          <p:cNvSpPr txBox="1"/>
          <p:nvPr>
            <p:ph type="title"/>
          </p:nvPr>
        </p:nvSpPr>
        <p:spPr>
          <a:xfrm>
            <a:off x="1718750" y="1987401"/>
            <a:ext cx="9808800" cy="1109100"/>
          </a:xfrm>
          <a:prstGeom prst="rect">
            <a:avLst/>
          </a:prstGeom>
        </p:spPr>
        <p:txBody>
          <a:bodyPr anchorCtr="0" anchor="ctr" bIns="45700" lIns="0" spcFirstLastPara="1" rIns="91425" wrap="square" tIns="45700">
            <a:normAutofit fontScale="90000"/>
          </a:bodyPr>
          <a:lstStyle/>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US"/>
              <a:t>MISSION: </a:t>
            </a:r>
            <a:r>
              <a:rPr b="1" lang="en-US" sz="2750"/>
              <a:t>Empowering, </a:t>
            </a:r>
            <a:r>
              <a:rPr b="1" lang="en-US" sz="2750"/>
              <a:t>Equipping</a:t>
            </a:r>
            <a:r>
              <a:rPr b="1" lang="en-US" sz="2750"/>
              <a:t>, </a:t>
            </a:r>
            <a:endParaRPr b="1" sz="2750"/>
          </a:p>
          <a:p>
            <a:pPr indent="0" lvl="0" marL="0" rtl="0" algn="l">
              <a:spcBef>
                <a:spcPts val="0"/>
              </a:spcBef>
              <a:spcAft>
                <a:spcPts val="0"/>
              </a:spcAft>
              <a:buNone/>
            </a:pPr>
            <a:r>
              <a:rPr b="1" lang="en-US" sz="2750"/>
              <a:t>Esteeming Our Students</a:t>
            </a:r>
            <a:endParaRPr b="1" sz="2750"/>
          </a:p>
          <a:p>
            <a:pPr indent="0" lvl="0" marL="0" rtl="0" algn="l">
              <a:spcBef>
                <a:spcPts val="0"/>
              </a:spcBef>
              <a:spcAft>
                <a:spcPts val="0"/>
              </a:spcAft>
              <a:buNone/>
            </a:pPr>
            <a:r>
              <a:t/>
            </a:r>
            <a:endParaRPr b="1"/>
          </a:p>
          <a:p>
            <a:pPr indent="0" lvl="0" marL="0" rtl="0" algn="l">
              <a:spcBef>
                <a:spcPts val="0"/>
              </a:spcBef>
              <a:spcAft>
                <a:spcPts val="0"/>
              </a:spcAft>
              <a:buNone/>
            </a:pPr>
            <a:r>
              <a:rPr b="1" lang="en-US"/>
              <a:t>GOAL</a:t>
            </a:r>
            <a:endParaRPr b="1"/>
          </a:p>
          <a:p>
            <a:pPr indent="-385762" lvl="0" marL="457200" rtl="0" algn="l">
              <a:spcBef>
                <a:spcPts val="0"/>
              </a:spcBef>
              <a:spcAft>
                <a:spcPts val="0"/>
              </a:spcAft>
              <a:buSzPct val="100000"/>
              <a:buChar char="➢"/>
            </a:pPr>
            <a:r>
              <a:rPr b="1" lang="en-US" sz="2750"/>
              <a:t>Improve high school graduation rates</a:t>
            </a:r>
            <a:endParaRPr b="1" sz="2750"/>
          </a:p>
          <a:p>
            <a:pPr indent="-385762" lvl="0" marL="457200" rtl="0" algn="l">
              <a:spcBef>
                <a:spcPts val="0"/>
              </a:spcBef>
              <a:spcAft>
                <a:spcPts val="0"/>
              </a:spcAft>
              <a:buSzPct val="100000"/>
              <a:buChar char="➢"/>
            </a:pPr>
            <a:r>
              <a:rPr b="1" lang="en-US" sz="2750"/>
              <a:t>Connect our youth/ families to resources</a:t>
            </a:r>
            <a:endParaRPr b="1" sz="2750"/>
          </a:p>
          <a:p>
            <a:pPr indent="-385762" lvl="0" marL="457200" rtl="0" algn="l">
              <a:spcBef>
                <a:spcPts val="0"/>
              </a:spcBef>
              <a:spcAft>
                <a:spcPts val="0"/>
              </a:spcAft>
              <a:buSzPct val="100000"/>
              <a:buChar char="➢"/>
            </a:pPr>
            <a:r>
              <a:rPr b="1" lang="en-US" sz="2750"/>
              <a:t>Promote Family Engagement </a:t>
            </a:r>
            <a:endParaRPr b="1" sz="2750"/>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p:txBody>
      </p:sp>
      <p:pic>
        <p:nvPicPr>
          <p:cNvPr id="329" name="Google Shape;329;p46"/>
          <p:cNvPicPr preferRelativeResize="0"/>
          <p:nvPr>
            <p:ph idx="2" type="pic"/>
          </p:nvPr>
        </p:nvPicPr>
        <p:blipFill rotWithShape="1">
          <a:blip r:embed="rId3">
            <a:alphaModFix/>
          </a:blip>
          <a:srcRect b="0" l="2320" r="-2319" t="-4635"/>
          <a:stretch/>
        </p:blipFill>
        <p:spPr>
          <a:xfrm>
            <a:off x="8391275" y="2435825"/>
            <a:ext cx="3301425" cy="3026749"/>
          </a:xfrm>
          <a:prstGeom prst="rect">
            <a:avLst/>
          </a:prstGeom>
        </p:spPr>
      </p:pic>
      <p:sp>
        <p:nvSpPr>
          <p:cNvPr id="330" name="Google Shape;330;p46"/>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35" name="Shape 335"/>
        <p:cNvGrpSpPr/>
        <p:nvPr/>
      </p:nvGrpSpPr>
      <p:grpSpPr>
        <a:xfrm>
          <a:off x="0" y="0"/>
          <a:ext cx="0" cy="0"/>
          <a:chOff x="0" y="0"/>
          <a:chExt cx="0" cy="0"/>
        </a:xfrm>
      </p:grpSpPr>
      <p:sp>
        <p:nvSpPr>
          <p:cNvPr id="336" name="Google Shape;336;p47"/>
          <p:cNvSpPr txBox="1"/>
          <p:nvPr>
            <p:ph type="title"/>
          </p:nvPr>
        </p:nvSpPr>
        <p:spPr>
          <a:xfrm>
            <a:off x="919589" y="277002"/>
            <a:ext cx="9808800" cy="1427700"/>
          </a:xfrm>
          <a:prstGeom prst="rect">
            <a:avLst/>
          </a:prstGeom>
        </p:spPr>
        <p:txBody>
          <a:bodyPr anchorCtr="0" anchor="ctr" bIns="45700" lIns="0" spcFirstLastPara="1" rIns="91425" wrap="square" tIns="45700">
            <a:normAutofit/>
          </a:bodyPr>
          <a:lstStyle/>
          <a:p>
            <a:pPr indent="0" lvl="0" marL="0" rtl="0" algn="ctr">
              <a:spcBef>
                <a:spcPts val="0"/>
              </a:spcBef>
              <a:spcAft>
                <a:spcPts val="0"/>
              </a:spcAft>
              <a:buNone/>
            </a:pPr>
            <a:r>
              <a:rPr b="1" lang="en-US"/>
              <a:t>CNC  Main Program</a:t>
            </a:r>
            <a:endParaRPr b="1"/>
          </a:p>
        </p:txBody>
      </p:sp>
      <p:sp>
        <p:nvSpPr>
          <p:cNvPr id="337" name="Google Shape;337;p47"/>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338" name="Google Shape;338;p47"/>
          <p:cNvSpPr txBox="1"/>
          <p:nvPr/>
        </p:nvSpPr>
        <p:spPr>
          <a:xfrm>
            <a:off x="1515275" y="1704700"/>
            <a:ext cx="3554100" cy="49254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dk1"/>
              </a:buClr>
              <a:buSzPts val="2800"/>
              <a:buFont typeface="Open Sans"/>
              <a:buChar char="➢"/>
            </a:pPr>
            <a:r>
              <a:rPr b="1" lang="en-US" sz="2800">
                <a:solidFill>
                  <a:schemeClr val="dk1"/>
                </a:solidFill>
                <a:latin typeface="Open Sans"/>
                <a:ea typeface="Open Sans"/>
                <a:cs typeface="Open Sans"/>
                <a:sym typeface="Open Sans"/>
              </a:rPr>
              <a:t>Academic Coaches (AC)</a:t>
            </a:r>
            <a:endParaRPr b="1" sz="28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b="1" sz="2800">
              <a:solidFill>
                <a:schemeClr val="dk1"/>
              </a:solidFill>
              <a:latin typeface="Open Sans"/>
              <a:ea typeface="Open Sans"/>
              <a:cs typeface="Open Sans"/>
              <a:sym typeface="Open Sans"/>
            </a:endParaRPr>
          </a:p>
          <a:p>
            <a:pPr indent="-406400" lvl="0" marL="457200" rtl="0" algn="l">
              <a:spcBef>
                <a:spcPts val="0"/>
              </a:spcBef>
              <a:spcAft>
                <a:spcPts val="0"/>
              </a:spcAft>
              <a:buClr>
                <a:schemeClr val="dk1"/>
              </a:buClr>
              <a:buSzPts val="2800"/>
              <a:buFont typeface="Open Sans"/>
              <a:buChar char="➢"/>
            </a:pPr>
            <a:r>
              <a:rPr b="1" lang="en-US" sz="2800">
                <a:solidFill>
                  <a:schemeClr val="dk1"/>
                </a:solidFill>
                <a:latin typeface="Open Sans"/>
                <a:ea typeface="Open Sans"/>
                <a:cs typeface="Open Sans"/>
                <a:sym typeface="Open Sans"/>
              </a:rPr>
              <a:t>ACADEMIC MENTORSHIP based in Kent School District </a:t>
            </a:r>
            <a:endParaRPr b="1" sz="28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b="1" sz="2800">
              <a:solidFill>
                <a:schemeClr val="dk1"/>
              </a:solidFill>
              <a:latin typeface="Open Sans"/>
              <a:ea typeface="Open Sans"/>
              <a:cs typeface="Open Sans"/>
              <a:sym typeface="Open Sans"/>
            </a:endParaRPr>
          </a:p>
          <a:p>
            <a:pPr indent="-406400" lvl="0" marL="457200" rtl="0" algn="l">
              <a:spcBef>
                <a:spcPts val="0"/>
              </a:spcBef>
              <a:spcAft>
                <a:spcPts val="0"/>
              </a:spcAft>
              <a:buClr>
                <a:schemeClr val="dk1"/>
              </a:buClr>
              <a:buSzPts val="2800"/>
              <a:buFont typeface="Open Sans"/>
              <a:buChar char="➢"/>
            </a:pPr>
            <a:r>
              <a:rPr b="1" lang="en-US" sz="2800">
                <a:solidFill>
                  <a:schemeClr val="dk1"/>
                </a:solidFill>
                <a:latin typeface="Open Sans"/>
                <a:ea typeface="Open Sans"/>
                <a:cs typeface="Open Sans"/>
                <a:sym typeface="Open Sans"/>
              </a:rPr>
              <a:t>FAMILY ENGAGEMENT</a:t>
            </a:r>
            <a:endParaRPr b="1" sz="28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sz="2800">
              <a:solidFill>
                <a:schemeClr val="dk1"/>
              </a:solidFill>
              <a:latin typeface="Open Sans Light"/>
              <a:ea typeface="Open Sans Light"/>
              <a:cs typeface="Open Sans Light"/>
              <a:sym typeface="Open Sans Light"/>
            </a:endParaRPr>
          </a:p>
        </p:txBody>
      </p:sp>
      <p:pic>
        <p:nvPicPr>
          <p:cNvPr id="339" name="Google Shape;339;p47"/>
          <p:cNvPicPr preferRelativeResize="0"/>
          <p:nvPr/>
        </p:nvPicPr>
        <p:blipFill>
          <a:blip r:embed="rId3">
            <a:alphaModFix/>
          </a:blip>
          <a:stretch>
            <a:fillRect/>
          </a:stretch>
        </p:blipFill>
        <p:spPr>
          <a:xfrm>
            <a:off x="5606601" y="1537025"/>
            <a:ext cx="6119624" cy="45896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44" name="Shape 344"/>
        <p:cNvGrpSpPr/>
        <p:nvPr/>
      </p:nvGrpSpPr>
      <p:grpSpPr>
        <a:xfrm>
          <a:off x="0" y="0"/>
          <a:ext cx="0" cy="0"/>
          <a:chOff x="0" y="0"/>
          <a:chExt cx="0" cy="0"/>
        </a:xfrm>
      </p:grpSpPr>
      <p:sp>
        <p:nvSpPr>
          <p:cNvPr id="345" name="Google Shape;345;p48"/>
          <p:cNvSpPr txBox="1"/>
          <p:nvPr>
            <p:ph type="title"/>
          </p:nvPr>
        </p:nvSpPr>
        <p:spPr>
          <a:xfrm>
            <a:off x="919589" y="277002"/>
            <a:ext cx="9808800" cy="1427700"/>
          </a:xfrm>
          <a:prstGeom prst="rect">
            <a:avLst/>
          </a:prstGeom>
        </p:spPr>
        <p:txBody>
          <a:bodyPr anchorCtr="0" anchor="ctr" bIns="45700" lIns="0" spcFirstLastPara="1" rIns="91425" wrap="square" tIns="45700">
            <a:normAutofit/>
          </a:bodyPr>
          <a:lstStyle/>
          <a:p>
            <a:pPr indent="0" lvl="0" marL="0" rtl="0" algn="ctr">
              <a:spcBef>
                <a:spcPts val="0"/>
              </a:spcBef>
              <a:spcAft>
                <a:spcPts val="0"/>
              </a:spcAft>
              <a:buNone/>
            </a:pPr>
            <a:r>
              <a:rPr b="1" lang="en-US"/>
              <a:t>Student Testimonials</a:t>
            </a:r>
            <a:endParaRPr b="1"/>
          </a:p>
        </p:txBody>
      </p:sp>
      <p:sp>
        <p:nvSpPr>
          <p:cNvPr id="346" name="Google Shape;346;p48"/>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347" name="Google Shape;347;p48"/>
          <p:cNvSpPr txBox="1"/>
          <p:nvPr/>
        </p:nvSpPr>
        <p:spPr>
          <a:xfrm>
            <a:off x="1514675" y="1704700"/>
            <a:ext cx="9507300" cy="50334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Open Sans"/>
              <a:buChar char="➢"/>
            </a:pPr>
            <a:r>
              <a:rPr b="1" lang="en-US" sz="1900">
                <a:solidFill>
                  <a:schemeClr val="dk1"/>
                </a:solidFill>
                <a:latin typeface="Open Sans"/>
                <a:ea typeface="Open Sans"/>
                <a:cs typeface="Open Sans"/>
                <a:sym typeface="Open Sans"/>
              </a:rPr>
              <a:t>“CNC helped me as Black student build my confidence in education. It helped me with build a bond I thought I wouldnt be able to build. I don’t think I would have been able to prioritize all the important things in my life, such as education &amp; scholarships since I am in my senior year. Thank you guys for being there for me educationally, &amp; thank you to my academic coach for being there for me in general”. Angel (Student)</a:t>
            </a:r>
            <a:endParaRPr b="1" sz="19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b="1" sz="1900">
              <a:solidFill>
                <a:schemeClr val="dk1"/>
              </a:solidFill>
              <a:latin typeface="Open Sans"/>
              <a:ea typeface="Open Sans"/>
              <a:cs typeface="Open Sans"/>
              <a:sym typeface="Open Sans"/>
            </a:endParaRPr>
          </a:p>
          <a:p>
            <a:pPr indent="-349250" lvl="0" marL="457200" rtl="0" algn="l">
              <a:spcBef>
                <a:spcPts val="0"/>
              </a:spcBef>
              <a:spcAft>
                <a:spcPts val="0"/>
              </a:spcAft>
              <a:buClr>
                <a:schemeClr val="dk1"/>
              </a:buClr>
              <a:buSzPts val="1900"/>
              <a:buFont typeface="Open Sans"/>
              <a:buChar char="➢"/>
            </a:pPr>
            <a:r>
              <a:rPr b="1" lang="en-US" sz="2100">
                <a:solidFill>
                  <a:schemeClr val="dk1"/>
                </a:solidFill>
                <a:latin typeface="Open Sans"/>
                <a:ea typeface="Open Sans"/>
                <a:cs typeface="Open Sans"/>
                <a:sym typeface="Open Sans"/>
              </a:rPr>
              <a:t>My son, Elijah, has made significant changes as a result of this program. His grades are better  &amp; his attitude more positive. The opportunity to interact with students &amp; see their improvement has been very beneficial. I feel encouraged &amp; empowered to do more within the community. Looking forward to what the future holds.” Dedrick(Parent)</a:t>
            </a:r>
            <a:endParaRPr b="1" sz="21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b="1" sz="28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sz="2800">
              <a:solidFill>
                <a:schemeClr val="dk1"/>
              </a:solidFill>
              <a:latin typeface="Open Sans Light"/>
              <a:ea typeface="Open Sans Light"/>
              <a:cs typeface="Open Sans Light"/>
              <a:sym typeface="Open Sans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52" name="Shape 352"/>
        <p:cNvGrpSpPr/>
        <p:nvPr/>
      </p:nvGrpSpPr>
      <p:grpSpPr>
        <a:xfrm>
          <a:off x="0" y="0"/>
          <a:ext cx="0" cy="0"/>
          <a:chOff x="0" y="0"/>
          <a:chExt cx="0" cy="0"/>
        </a:xfrm>
      </p:grpSpPr>
      <p:sp>
        <p:nvSpPr>
          <p:cNvPr id="353" name="Google Shape;353;p49"/>
          <p:cNvSpPr txBox="1"/>
          <p:nvPr>
            <p:ph type="title"/>
          </p:nvPr>
        </p:nvSpPr>
        <p:spPr>
          <a:xfrm>
            <a:off x="1782975" y="914200"/>
            <a:ext cx="8501400" cy="1427700"/>
          </a:xfrm>
          <a:prstGeom prst="rect">
            <a:avLst/>
          </a:prstGeom>
        </p:spPr>
        <p:txBody>
          <a:bodyPr anchorCtr="0" anchor="ctr" bIns="45700" lIns="0" spcFirstLastPara="1" rIns="91425" wrap="square" tIns="45700">
            <a:normAutofit/>
          </a:bodyPr>
          <a:lstStyle/>
          <a:p>
            <a:pPr indent="0" lvl="0" marL="0" rtl="0" algn="ctr">
              <a:spcBef>
                <a:spcPts val="0"/>
              </a:spcBef>
              <a:spcAft>
                <a:spcPts val="0"/>
              </a:spcAft>
              <a:buNone/>
            </a:pPr>
            <a:r>
              <a:rPr b="1" lang="en-US"/>
              <a:t>CNC Additional Programs</a:t>
            </a:r>
            <a:endParaRPr b="1"/>
          </a:p>
        </p:txBody>
      </p:sp>
      <p:sp>
        <p:nvSpPr>
          <p:cNvPr id="354" name="Google Shape;354;p49"/>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355" name="Google Shape;355;p49"/>
          <p:cNvSpPr txBox="1"/>
          <p:nvPr/>
        </p:nvSpPr>
        <p:spPr>
          <a:xfrm>
            <a:off x="1514700" y="2006550"/>
            <a:ext cx="9658200" cy="278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800">
              <a:solidFill>
                <a:schemeClr val="dk1"/>
              </a:solidFill>
              <a:latin typeface="Open Sans"/>
              <a:ea typeface="Open Sans"/>
              <a:cs typeface="Open Sans"/>
              <a:sym typeface="Open Sans"/>
            </a:endParaRPr>
          </a:p>
          <a:p>
            <a:pPr indent="-406400" lvl="0" marL="457200" rtl="0" algn="l">
              <a:spcBef>
                <a:spcPts val="0"/>
              </a:spcBef>
              <a:spcAft>
                <a:spcPts val="0"/>
              </a:spcAft>
              <a:buClr>
                <a:schemeClr val="dk1"/>
              </a:buClr>
              <a:buSzPts val="2800"/>
              <a:buFont typeface="Open Sans"/>
              <a:buChar char="➢"/>
            </a:pPr>
            <a:r>
              <a:rPr b="1" lang="en-US" sz="2800">
                <a:solidFill>
                  <a:schemeClr val="dk1"/>
                </a:solidFill>
                <a:latin typeface="Open Sans"/>
                <a:ea typeface="Open Sans"/>
                <a:cs typeface="Open Sans"/>
                <a:sym typeface="Open Sans"/>
              </a:rPr>
              <a:t>THE SCHOLARS MATH PROGRAM</a:t>
            </a:r>
            <a:endParaRPr b="1" sz="2800">
              <a:solidFill>
                <a:schemeClr val="dk1"/>
              </a:solidFill>
              <a:latin typeface="Open Sans"/>
              <a:ea typeface="Open Sans"/>
              <a:cs typeface="Open Sans"/>
              <a:sym typeface="Open Sans"/>
            </a:endParaRPr>
          </a:p>
          <a:p>
            <a:pPr indent="-406400" lvl="0" marL="457200" rtl="0" algn="l">
              <a:spcBef>
                <a:spcPts val="0"/>
              </a:spcBef>
              <a:spcAft>
                <a:spcPts val="0"/>
              </a:spcAft>
              <a:buClr>
                <a:schemeClr val="dk1"/>
              </a:buClr>
              <a:buSzPts val="2800"/>
              <a:buFont typeface="Open Sans"/>
              <a:buChar char="➢"/>
            </a:pPr>
            <a:r>
              <a:rPr b="1" lang="en-US" sz="2800">
                <a:solidFill>
                  <a:schemeClr val="dk1"/>
                </a:solidFill>
                <a:latin typeface="Open Sans"/>
                <a:ea typeface="Open Sans"/>
                <a:cs typeface="Open Sans"/>
                <a:sym typeface="Open Sans"/>
              </a:rPr>
              <a:t>FINANCIAL LITERACY PROGRAM </a:t>
            </a:r>
            <a:endParaRPr b="1" sz="28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b="1" sz="2800">
              <a:solidFill>
                <a:schemeClr val="dk1"/>
              </a:solidFill>
              <a:latin typeface="Open Sans"/>
              <a:ea typeface="Open Sans"/>
              <a:cs typeface="Open Sans"/>
              <a:sym typeface="Open Sans"/>
            </a:endParaRPr>
          </a:p>
          <a:p>
            <a:pPr indent="-406400" lvl="0" marL="457200" rtl="0" algn="l">
              <a:spcBef>
                <a:spcPts val="0"/>
              </a:spcBef>
              <a:spcAft>
                <a:spcPts val="0"/>
              </a:spcAft>
              <a:buClr>
                <a:schemeClr val="dk1"/>
              </a:buClr>
              <a:buSzPts val="2800"/>
              <a:buFont typeface="Open Sans"/>
              <a:buChar char="➢"/>
            </a:pPr>
            <a:r>
              <a:rPr b="1" lang="en-US" sz="2800">
                <a:solidFill>
                  <a:schemeClr val="dk1"/>
                </a:solidFill>
                <a:latin typeface="Open Sans"/>
                <a:ea typeface="Open Sans"/>
                <a:cs typeface="Open Sans"/>
                <a:sym typeface="Open Sans"/>
              </a:rPr>
              <a:t>COMMUNITY HEALTH &amp; WELLNESS</a:t>
            </a:r>
            <a:endParaRPr b="1" sz="28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sz="2800">
              <a:solidFill>
                <a:schemeClr val="dk1"/>
              </a:solidFill>
              <a:latin typeface="Open Sans Light"/>
              <a:ea typeface="Open Sans Light"/>
              <a:cs typeface="Open Sans Light"/>
              <a:sym typeface="Open Sans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0"/>
          <p:cNvSpPr txBox="1"/>
          <p:nvPr>
            <p:ph type="title"/>
          </p:nvPr>
        </p:nvSpPr>
        <p:spPr>
          <a:xfrm>
            <a:off x="2256914" y="352927"/>
            <a:ext cx="9808800" cy="1427700"/>
          </a:xfrm>
          <a:prstGeom prst="rect">
            <a:avLst/>
          </a:prstGeom>
        </p:spPr>
        <p:txBody>
          <a:bodyPr anchorCtr="0" anchor="ctr" bIns="45700" lIns="0" spcFirstLastPara="1" rIns="91425" wrap="square" tIns="45700">
            <a:normAutofit/>
          </a:bodyPr>
          <a:lstStyle/>
          <a:p>
            <a:pPr indent="0" lvl="0" marL="0" rtl="0" algn="l">
              <a:spcBef>
                <a:spcPts val="0"/>
              </a:spcBef>
              <a:spcAft>
                <a:spcPts val="0"/>
              </a:spcAft>
              <a:buNone/>
            </a:pPr>
            <a:r>
              <a:rPr lang="en-US"/>
              <a:t>Wishlist Assessment Form</a:t>
            </a:r>
            <a:endParaRPr/>
          </a:p>
        </p:txBody>
      </p:sp>
      <p:sp>
        <p:nvSpPr>
          <p:cNvPr id="362" name="Google Shape;362;p50"/>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63" name="Google Shape;363;p50"/>
          <p:cNvPicPr preferRelativeResize="0"/>
          <p:nvPr/>
        </p:nvPicPr>
        <p:blipFill>
          <a:blip r:embed="rId3">
            <a:alphaModFix/>
          </a:blip>
          <a:stretch>
            <a:fillRect/>
          </a:stretch>
        </p:blipFill>
        <p:spPr>
          <a:xfrm>
            <a:off x="2388674" y="1554650"/>
            <a:ext cx="6621174" cy="52229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1"/>
          <p:cNvSpPr txBox="1"/>
          <p:nvPr>
            <p:ph type="title"/>
          </p:nvPr>
        </p:nvSpPr>
        <p:spPr>
          <a:xfrm>
            <a:off x="1468814" y="503852"/>
            <a:ext cx="9808800" cy="1427700"/>
          </a:xfrm>
          <a:prstGeom prst="rect">
            <a:avLst/>
          </a:prstGeom>
        </p:spPr>
        <p:txBody>
          <a:bodyPr anchorCtr="0" anchor="ctr" bIns="45700" lIns="0" spcFirstLastPara="1" rIns="91425" wrap="square" tIns="45700">
            <a:normAutofit/>
          </a:bodyPr>
          <a:lstStyle/>
          <a:p>
            <a:pPr indent="0" lvl="0" marL="0" rtl="0" algn="l">
              <a:spcBef>
                <a:spcPts val="0"/>
              </a:spcBef>
              <a:spcAft>
                <a:spcPts val="0"/>
              </a:spcAft>
              <a:buNone/>
            </a:pPr>
            <a:r>
              <a:rPr lang="en-US"/>
              <a:t>CNC Wishlist Analysis &amp; Referral Process</a:t>
            </a:r>
            <a:endParaRPr/>
          </a:p>
        </p:txBody>
      </p:sp>
      <p:sp>
        <p:nvSpPr>
          <p:cNvPr id="370" name="Google Shape;370;p51"/>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71" name="Google Shape;371;p51"/>
          <p:cNvPicPr preferRelativeResize="0"/>
          <p:nvPr/>
        </p:nvPicPr>
        <p:blipFill>
          <a:blip r:embed="rId3">
            <a:alphaModFix/>
          </a:blip>
          <a:stretch>
            <a:fillRect/>
          </a:stretch>
        </p:blipFill>
        <p:spPr>
          <a:xfrm>
            <a:off x="2187475" y="1771800"/>
            <a:ext cx="8599751" cy="4823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76" name="Shape 376"/>
        <p:cNvGrpSpPr/>
        <p:nvPr/>
      </p:nvGrpSpPr>
      <p:grpSpPr>
        <a:xfrm>
          <a:off x="0" y="0"/>
          <a:ext cx="0" cy="0"/>
          <a:chOff x="0" y="0"/>
          <a:chExt cx="0" cy="0"/>
        </a:xfrm>
      </p:grpSpPr>
      <p:sp>
        <p:nvSpPr>
          <p:cNvPr id="377" name="Google Shape;377;p52"/>
          <p:cNvSpPr txBox="1"/>
          <p:nvPr>
            <p:ph type="title"/>
          </p:nvPr>
        </p:nvSpPr>
        <p:spPr>
          <a:xfrm>
            <a:off x="1468814" y="503852"/>
            <a:ext cx="9808800" cy="1427700"/>
          </a:xfrm>
          <a:prstGeom prst="rect">
            <a:avLst/>
          </a:prstGeom>
        </p:spPr>
        <p:txBody>
          <a:bodyPr anchorCtr="0" anchor="ctr" bIns="45700" lIns="0" spcFirstLastPara="1" rIns="91425" wrap="square" tIns="45700">
            <a:normAutofit/>
          </a:bodyPr>
          <a:lstStyle/>
          <a:p>
            <a:pPr indent="0" lvl="0" marL="0" rtl="0" algn="l">
              <a:spcBef>
                <a:spcPts val="0"/>
              </a:spcBef>
              <a:spcAft>
                <a:spcPts val="0"/>
              </a:spcAft>
              <a:buNone/>
            </a:pPr>
            <a:r>
              <a:rPr lang="en-US"/>
              <a:t>Measuring Data</a:t>
            </a:r>
            <a:endParaRPr/>
          </a:p>
        </p:txBody>
      </p:sp>
      <p:sp>
        <p:nvSpPr>
          <p:cNvPr id="378" name="Google Shape;378;p52"/>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379" name="Google Shape;379;p52"/>
          <p:cNvSpPr/>
          <p:nvPr/>
        </p:nvSpPr>
        <p:spPr>
          <a:xfrm>
            <a:off x="2886617" y="2997483"/>
            <a:ext cx="792300" cy="49200"/>
          </a:xfrm>
          <a:prstGeom prst="roundRect">
            <a:avLst>
              <a:gd fmla="val 50000" name="adj"/>
            </a:avLst>
          </a:prstGeom>
          <a:solidFill>
            <a:srgbClr val="A7291E"/>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80" name="Google Shape;380;p52"/>
          <p:cNvGrpSpPr/>
          <p:nvPr/>
        </p:nvGrpSpPr>
        <p:grpSpPr>
          <a:xfrm>
            <a:off x="762028" y="2609468"/>
            <a:ext cx="2339942" cy="2530573"/>
            <a:chOff x="571536" y="1957150"/>
            <a:chExt cx="1755000" cy="1897977"/>
          </a:xfrm>
        </p:grpSpPr>
        <p:sp>
          <p:nvSpPr>
            <p:cNvPr id="381" name="Google Shape;381;p52"/>
            <p:cNvSpPr/>
            <p:nvPr/>
          </p:nvSpPr>
          <p:spPr>
            <a:xfrm>
              <a:off x="1151886" y="1957150"/>
              <a:ext cx="594300" cy="594300"/>
            </a:xfrm>
            <a:prstGeom prst="ellipse">
              <a:avLst/>
            </a:prstGeom>
            <a:noFill/>
            <a:ln cap="flat" cmpd="sng" w="38100">
              <a:solidFill>
                <a:srgbClr val="A7291E"/>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700">
                <a:solidFill>
                  <a:srgbClr val="FF9900"/>
                </a:solidFill>
              </a:endParaRPr>
            </a:p>
          </p:txBody>
        </p:sp>
        <p:sp>
          <p:nvSpPr>
            <p:cNvPr id="382" name="Google Shape;382;p52"/>
            <p:cNvSpPr txBox="1"/>
            <p:nvPr/>
          </p:nvSpPr>
          <p:spPr>
            <a:xfrm>
              <a:off x="1230636" y="2118324"/>
              <a:ext cx="436800" cy="3210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b="1" lang="en-US">
                  <a:solidFill>
                    <a:srgbClr val="A7291E"/>
                  </a:solidFill>
                  <a:latin typeface="Roboto"/>
                  <a:ea typeface="Roboto"/>
                  <a:cs typeface="Roboto"/>
                  <a:sym typeface="Roboto"/>
                </a:rPr>
                <a:t>3M</a:t>
              </a:r>
              <a:endParaRPr b="1">
                <a:solidFill>
                  <a:srgbClr val="A7291E"/>
                </a:solidFill>
                <a:latin typeface="Roboto"/>
                <a:ea typeface="Roboto"/>
                <a:cs typeface="Roboto"/>
                <a:sym typeface="Roboto"/>
              </a:endParaRPr>
            </a:p>
          </p:txBody>
        </p:sp>
        <p:sp>
          <p:nvSpPr>
            <p:cNvPr id="383" name="Google Shape;383;p52"/>
            <p:cNvSpPr txBox="1"/>
            <p:nvPr/>
          </p:nvSpPr>
          <p:spPr>
            <a:xfrm>
              <a:off x="594488" y="2660925"/>
              <a:ext cx="1709100" cy="446400"/>
            </a:xfrm>
            <a:prstGeom prst="rect">
              <a:avLst/>
            </a:prstGeom>
            <a:noFill/>
            <a:ln>
              <a:noFill/>
            </a:ln>
          </p:spPr>
          <p:txBody>
            <a:bodyPr anchorCtr="0" anchor="b" bIns="121900" lIns="121900" spcFirstLastPara="1" rIns="121900" wrap="square" tIns="121900">
              <a:noAutofit/>
            </a:bodyPr>
            <a:lstStyle/>
            <a:p>
              <a:pPr indent="0" lvl="0" marL="0" rtl="0" algn="ctr">
                <a:lnSpc>
                  <a:spcPct val="115000"/>
                </a:lnSpc>
                <a:spcBef>
                  <a:spcPts val="0"/>
                </a:spcBef>
                <a:spcAft>
                  <a:spcPts val="0"/>
                </a:spcAft>
                <a:buNone/>
              </a:pPr>
              <a:r>
                <a:rPr b="1" lang="en-US" sz="1600">
                  <a:solidFill>
                    <a:srgbClr val="A7291E"/>
                  </a:solidFill>
                  <a:latin typeface="Roboto"/>
                  <a:ea typeface="Roboto"/>
                  <a:cs typeface="Roboto"/>
                  <a:sym typeface="Roboto"/>
                </a:rPr>
                <a:t>1-3 Month Goal</a:t>
              </a:r>
              <a:endParaRPr b="1" sz="1600">
                <a:solidFill>
                  <a:srgbClr val="A7291E"/>
                </a:solidFill>
                <a:latin typeface="Roboto"/>
                <a:ea typeface="Roboto"/>
                <a:cs typeface="Roboto"/>
                <a:sym typeface="Roboto"/>
              </a:endParaRPr>
            </a:p>
          </p:txBody>
        </p:sp>
        <p:sp>
          <p:nvSpPr>
            <p:cNvPr id="384" name="Google Shape;384;p52"/>
            <p:cNvSpPr txBox="1"/>
            <p:nvPr/>
          </p:nvSpPr>
          <p:spPr>
            <a:xfrm>
              <a:off x="571536" y="3117727"/>
              <a:ext cx="1755000" cy="7374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lang="en-US">
                  <a:solidFill>
                    <a:srgbClr val="A7291E"/>
                  </a:solidFill>
                  <a:latin typeface="Roboto"/>
                  <a:ea typeface="Roboto"/>
                  <a:cs typeface="Roboto"/>
                  <a:sym typeface="Roboto"/>
                </a:rPr>
                <a:t>Parent /Student </a:t>
              </a:r>
              <a:r>
                <a:rPr lang="en-US">
                  <a:solidFill>
                    <a:srgbClr val="A7291E"/>
                  </a:solidFill>
                  <a:latin typeface="Roboto"/>
                  <a:ea typeface="Roboto"/>
                  <a:cs typeface="Roboto"/>
                  <a:sym typeface="Roboto"/>
                </a:rPr>
                <a:t>Anecdotal</a:t>
              </a:r>
              <a:endParaRPr>
                <a:solidFill>
                  <a:srgbClr val="A7291E"/>
                </a:solidFill>
                <a:latin typeface="Roboto"/>
                <a:ea typeface="Roboto"/>
                <a:cs typeface="Roboto"/>
                <a:sym typeface="Roboto"/>
              </a:endParaRPr>
            </a:p>
          </p:txBody>
        </p:sp>
      </p:grpSp>
      <p:grpSp>
        <p:nvGrpSpPr>
          <p:cNvPr id="385" name="Google Shape;385;p52"/>
          <p:cNvGrpSpPr/>
          <p:nvPr/>
        </p:nvGrpSpPr>
        <p:grpSpPr>
          <a:xfrm>
            <a:off x="9557340" y="2761868"/>
            <a:ext cx="2278747" cy="2530573"/>
            <a:chOff x="2699423" y="1957150"/>
            <a:chExt cx="1709103" cy="1897977"/>
          </a:xfrm>
        </p:grpSpPr>
        <p:sp>
          <p:nvSpPr>
            <p:cNvPr id="386" name="Google Shape;386;p52"/>
            <p:cNvSpPr/>
            <p:nvPr/>
          </p:nvSpPr>
          <p:spPr>
            <a:xfrm>
              <a:off x="3256823" y="1957150"/>
              <a:ext cx="594300" cy="594300"/>
            </a:xfrm>
            <a:prstGeom prst="ellipse">
              <a:avLst/>
            </a:prstGeom>
            <a:noFill/>
            <a:ln cap="flat" cmpd="sng" w="38100">
              <a:solidFill>
                <a:srgbClr val="A7291E"/>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600"/>
            </a:p>
          </p:txBody>
        </p:sp>
        <p:sp>
          <p:nvSpPr>
            <p:cNvPr id="387" name="Google Shape;387;p52"/>
            <p:cNvSpPr txBox="1"/>
            <p:nvPr/>
          </p:nvSpPr>
          <p:spPr>
            <a:xfrm>
              <a:off x="2699425" y="2660925"/>
              <a:ext cx="1709100" cy="446400"/>
            </a:xfrm>
            <a:prstGeom prst="rect">
              <a:avLst/>
            </a:prstGeom>
            <a:noFill/>
            <a:ln>
              <a:noFill/>
            </a:ln>
          </p:spPr>
          <p:txBody>
            <a:bodyPr anchorCtr="0" anchor="b" bIns="121900" lIns="121900" spcFirstLastPara="1" rIns="121900" wrap="square" tIns="121900">
              <a:noAutofit/>
            </a:bodyPr>
            <a:lstStyle/>
            <a:p>
              <a:pPr indent="0" lvl="0" marL="0" rtl="0" algn="ctr">
                <a:lnSpc>
                  <a:spcPct val="115000"/>
                </a:lnSpc>
                <a:spcBef>
                  <a:spcPts val="0"/>
                </a:spcBef>
                <a:spcAft>
                  <a:spcPts val="0"/>
                </a:spcAft>
                <a:buNone/>
              </a:pPr>
              <a:r>
                <a:rPr b="1" lang="en-US" sz="1500">
                  <a:solidFill>
                    <a:srgbClr val="A7291E"/>
                  </a:solidFill>
                  <a:latin typeface="Roboto"/>
                  <a:ea typeface="Roboto"/>
                  <a:cs typeface="Roboto"/>
                  <a:sym typeface="Roboto"/>
                </a:rPr>
                <a:t>12-14 Month Goal</a:t>
              </a:r>
              <a:endParaRPr b="1" sz="1500">
                <a:solidFill>
                  <a:srgbClr val="A7291E"/>
                </a:solidFill>
                <a:latin typeface="Roboto"/>
                <a:ea typeface="Roboto"/>
                <a:cs typeface="Roboto"/>
                <a:sym typeface="Roboto"/>
              </a:endParaRPr>
            </a:p>
          </p:txBody>
        </p:sp>
        <p:sp>
          <p:nvSpPr>
            <p:cNvPr id="388" name="Google Shape;388;p52"/>
            <p:cNvSpPr txBox="1"/>
            <p:nvPr/>
          </p:nvSpPr>
          <p:spPr>
            <a:xfrm>
              <a:off x="2699423" y="3117727"/>
              <a:ext cx="1709100" cy="7374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Clr>
                  <a:schemeClr val="dk1"/>
                </a:buClr>
                <a:buSzPts val="1100"/>
                <a:buFont typeface="Arial"/>
                <a:buNone/>
              </a:pPr>
              <a:r>
                <a:rPr lang="en-US">
                  <a:solidFill>
                    <a:srgbClr val="A7291E"/>
                  </a:solidFill>
                  <a:latin typeface="Roboto"/>
                  <a:ea typeface="Roboto"/>
                  <a:cs typeface="Roboto"/>
                  <a:sym typeface="Roboto"/>
                </a:rPr>
                <a:t>Parent /Student Anecdotal</a:t>
              </a:r>
              <a:endParaRPr>
                <a:solidFill>
                  <a:srgbClr val="A7291E"/>
                </a:solidFill>
                <a:latin typeface="Roboto"/>
                <a:ea typeface="Roboto"/>
                <a:cs typeface="Roboto"/>
                <a:sym typeface="Roboto"/>
              </a:endParaRPr>
            </a:p>
            <a:p>
              <a:pPr indent="0" lvl="0" marL="0" rtl="0" algn="ctr">
                <a:lnSpc>
                  <a:spcPct val="115000"/>
                </a:lnSpc>
                <a:spcBef>
                  <a:spcPts val="2100"/>
                </a:spcBef>
                <a:spcAft>
                  <a:spcPts val="2100"/>
                </a:spcAft>
                <a:buNone/>
              </a:pPr>
              <a:r>
                <a:t/>
              </a:r>
              <a:endParaRPr sz="1300">
                <a:solidFill>
                  <a:srgbClr val="A7291E"/>
                </a:solidFill>
                <a:latin typeface="Roboto"/>
                <a:ea typeface="Roboto"/>
                <a:cs typeface="Roboto"/>
                <a:sym typeface="Roboto"/>
              </a:endParaRPr>
            </a:p>
          </p:txBody>
        </p:sp>
        <p:sp>
          <p:nvSpPr>
            <p:cNvPr id="389" name="Google Shape;389;p52"/>
            <p:cNvSpPr txBox="1"/>
            <p:nvPr/>
          </p:nvSpPr>
          <p:spPr>
            <a:xfrm>
              <a:off x="3256826" y="2122712"/>
              <a:ext cx="594300" cy="3210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b="1" lang="en-US" sz="1300">
                  <a:solidFill>
                    <a:srgbClr val="A7291E"/>
                  </a:solidFill>
                  <a:latin typeface="Roboto"/>
                  <a:ea typeface="Roboto"/>
                  <a:cs typeface="Roboto"/>
                  <a:sym typeface="Roboto"/>
                </a:rPr>
                <a:t>12-14</a:t>
              </a:r>
              <a:endParaRPr b="1" sz="1300">
                <a:solidFill>
                  <a:srgbClr val="A7291E"/>
                </a:solidFill>
                <a:latin typeface="Roboto"/>
                <a:ea typeface="Roboto"/>
                <a:cs typeface="Roboto"/>
                <a:sym typeface="Roboto"/>
              </a:endParaRPr>
            </a:p>
          </p:txBody>
        </p:sp>
      </p:grpSp>
      <p:sp>
        <p:nvSpPr>
          <p:cNvPr id="390" name="Google Shape;390;p52"/>
          <p:cNvSpPr/>
          <p:nvPr/>
        </p:nvSpPr>
        <p:spPr>
          <a:xfrm>
            <a:off x="5782900" y="2997483"/>
            <a:ext cx="792300" cy="49200"/>
          </a:xfrm>
          <a:prstGeom prst="roundRect">
            <a:avLst>
              <a:gd fmla="val 50000" name="adj"/>
            </a:avLst>
          </a:prstGeom>
          <a:solidFill>
            <a:srgbClr val="98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 name="Google Shape;391;p52"/>
          <p:cNvSpPr/>
          <p:nvPr/>
        </p:nvSpPr>
        <p:spPr>
          <a:xfrm>
            <a:off x="8558867" y="2997483"/>
            <a:ext cx="792300" cy="49200"/>
          </a:xfrm>
          <a:prstGeom prst="roundRect">
            <a:avLst>
              <a:gd fmla="val 50000" name="adj"/>
            </a:avLst>
          </a:prstGeom>
          <a:solidFill>
            <a:srgbClr val="98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92" name="Google Shape;392;p52"/>
          <p:cNvGrpSpPr/>
          <p:nvPr/>
        </p:nvGrpSpPr>
        <p:grpSpPr>
          <a:xfrm>
            <a:off x="6419840" y="2761881"/>
            <a:ext cx="2278747" cy="2530573"/>
            <a:chOff x="2699423" y="1957150"/>
            <a:chExt cx="1709103" cy="1897977"/>
          </a:xfrm>
        </p:grpSpPr>
        <p:sp>
          <p:nvSpPr>
            <p:cNvPr id="393" name="Google Shape;393;p52"/>
            <p:cNvSpPr/>
            <p:nvPr/>
          </p:nvSpPr>
          <p:spPr>
            <a:xfrm>
              <a:off x="3256823" y="1957150"/>
              <a:ext cx="594300" cy="594300"/>
            </a:xfrm>
            <a:prstGeom prst="ellipse">
              <a:avLst/>
            </a:prstGeom>
            <a:noFill/>
            <a:ln cap="flat" cmpd="sng" w="38100">
              <a:solidFill>
                <a:srgbClr val="A7291E"/>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600"/>
            </a:p>
          </p:txBody>
        </p:sp>
        <p:sp>
          <p:nvSpPr>
            <p:cNvPr id="394" name="Google Shape;394;p52"/>
            <p:cNvSpPr txBox="1"/>
            <p:nvPr/>
          </p:nvSpPr>
          <p:spPr>
            <a:xfrm>
              <a:off x="2699425" y="2660925"/>
              <a:ext cx="1709100" cy="446400"/>
            </a:xfrm>
            <a:prstGeom prst="rect">
              <a:avLst/>
            </a:prstGeom>
            <a:noFill/>
            <a:ln>
              <a:noFill/>
            </a:ln>
          </p:spPr>
          <p:txBody>
            <a:bodyPr anchorCtr="0" anchor="b" bIns="121900" lIns="121900" spcFirstLastPara="1" rIns="121900" wrap="square" tIns="121900">
              <a:noAutofit/>
            </a:bodyPr>
            <a:lstStyle/>
            <a:p>
              <a:pPr indent="0" lvl="0" marL="0" rtl="0" algn="ctr">
                <a:lnSpc>
                  <a:spcPct val="115000"/>
                </a:lnSpc>
                <a:spcBef>
                  <a:spcPts val="0"/>
                </a:spcBef>
                <a:spcAft>
                  <a:spcPts val="0"/>
                </a:spcAft>
                <a:buNone/>
              </a:pPr>
              <a:r>
                <a:rPr b="1" lang="en-US" sz="1500">
                  <a:solidFill>
                    <a:srgbClr val="A7291E"/>
                  </a:solidFill>
                  <a:latin typeface="Roboto"/>
                  <a:ea typeface="Roboto"/>
                  <a:cs typeface="Roboto"/>
                  <a:sym typeface="Roboto"/>
                </a:rPr>
                <a:t>9-12 </a:t>
              </a:r>
              <a:r>
                <a:rPr b="1" lang="en-US" sz="1500">
                  <a:solidFill>
                    <a:srgbClr val="A7291E"/>
                  </a:solidFill>
                  <a:latin typeface="Roboto"/>
                  <a:ea typeface="Roboto"/>
                  <a:cs typeface="Roboto"/>
                  <a:sym typeface="Roboto"/>
                </a:rPr>
                <a:t> Month Goal</a:t>
              </a:r>
              <a:endParaRPr b="1" sz="1500">
                <a:solidFill>
                  <a:srgbClr val="A7291E"/>
                </a:solidFill>
                <a:latin typeface="Roboto"/>
                <a:ea typeface="Roboto"/>
                <a:cs typeface="Roboto"/>
                <a:sym typeface="Roboto"/>
              </a:endParaRPr>
            </a:p>
          </p:txBody>
        </p:sp>
        <p:sp>
          <p:nvSpPr>
            <p:cNvPr id="395" name="Google Shape;395;p52"/>
            <p:cNvSpPr txBox="1"/>
            <p:nvPr/>
          </p:nvSpPr>
          <p:spPr>
            <a:xfrm>
              <a:off x="2699423" y="3117727"/>
              <a:ext cx="1709100" cy="7374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lang="en-US">
                  <a:solidFill>
                    <a:srgbClr val="A7291E"/>
                  </a:solidFill>
                  <a:latin typeface="Roboto"/>
                  <a:ea typeface="Roboto"/>
                  <a:cs typeface="Roboto"/>
                  <a:sym typeface="Roboto"/>
                </a:rPr>
                <a:t>Parent /Student Anecdotal</a:t>
              </a:r>
              <a:endParaRPr>
                <a:solidFill>
                  <a:srgbClr val="A7291E"/>
                </a:solidFill>
                <a:latin typeface="Roboto"/>
                <a:ea typeface="Roboto"/>
                <a:cs typeface="Roboto"/>
                <a:sym typeface="Roboto"/>
              </a:endParaRPr>
            </a:p>
            <a:p>
              <a:pPr indent="0" lvl="0" marL="0" rtl="0" algn="ctr">
                <a:lnSpc>
                  <a:spcPct val="115000"/>
                </a:lnSpc>
                <a:spcBef>
                  <a:spcPts val="2100"/>
                </a:spcBef>
                <a:spcAft>
                  <a:spcPts val="2100"/>
                </a:spcAft>
                <a:buNone/>
              </a:pPr>
              <a:r>
                <a:t/>
              </a:r>
              <a:endParaRPr sz="1300">
                <a:solidFill>
                  <a:srgbClr val="A7291E"/>
                </a:solidFill>
                <a:latin typeface="Roboto"/>
                <a:ea typeface="Roboto"/>
                <a:cs typeface="Roboto"/>
                <a:sym typeface="Roboto"/>
              </a:endParaRPr>
            </a:p>
          </p:txBody>
        </p:sp>
        <p:sp>
          <p:nvSpPr>
            <p:cNvPr id="396" name="Google Shape;396;p52"/>
            <p:cNvSpPr txBox="1"/>
            <p:nvPr/>
          </p:nvSpPr>
          <p:spPr>
            <a:xfrm>
              <a:off x="3256817" y="2122712"/>
              <a:ext cx="594300" cy="3210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b="1" lang="en-US" sz="1300">
                  <a:solidFill>
                    <a:srgbClr val="A7291E"/>
                  </a:solidFill>
                  <a:latin typeface="Roboto"/>
                  <a:ea typeface="Roboto"/>
                  <a:cs typeface="Roboto"/>
                  <a:sym typeface="Roboto"/>
                </a:rPr>
                <a:t>9-12</a:t>
              </a:r>
              <a:endParaRPr b="1" sz="1300">
                <a:solidFill>
                  <a:srgbClr val="A7291E"/>
                </a:solidFill>
                <a:latin typeface="Roboto"/>
                <a:ea typeface="Roboto"/>
                <a:cs typeface="Roboto"/>
                <a:sym typeface="Roboto"/>
              </a:endParaRPr>
            </a:p>
          </p:txBody>
        </p:sp>
      </p:grpSp>
      <p:grpSp>
        <p:nvGrpSpPr>
          <p:cNvPr id="397" name="Google Shape;397;p52"/>
          <p:cNvGrpSpPr/>
          <p:nvPr/>
        </p:nvGrpSpPr>
        <p:grpSpPr>
          <a:xfrm>
            <a:off x="3656565" y="2761868"/>
            <a:ext cx="2278747" cy="2530573"/>
            <a:chOff x="2699423" y="1957150"/>
            <a:chExt cx="1709103" cy="1897977"/>
          </a:xfrm>
        </p:grpSpPr>
        <p:sp>
          <p:nvSpPr>
            <p:cNvPr id="398" name="Google Shape;398;p52"/>
            <p:cNvSpPr/>
            <p:nvPr/>
          </p:nvSpPr>
          <p:spPr>
            <a:xfrm>
              <a:off x="3256823" y="1957150"/>
              <a:ext cx="594300" cy="594300"/>
            </a:xfrm>
            <a:prstGeom prst="ellipse">
              <a:avLst/>
            </a:prstGeom>
            <a:noFill/>
            <a:ln cap="flat" cmpd="sng" w="38100">
              <a:solidFill>
                <a:srgbClr val="A7291E"/>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600"/>
            </a:p>
          </p:txBody>
        </p:sp>
        <p:sp>
          <p:nvSpPr>
            <p:cNvPr id="399" name="Google Shape;399;p52"/>
            <p:cNvSpPr txBox="1"/>
            <p:nvPr/>
          </p:nvSpPr>
          <p:spPr>
            <a:xfrm>
              <a:off x="2699425" y="2660925"/>
              <a:ext cx="1709100" cy="446400"/>
            </a:xfrm>
            <a:prstGeom prst="rect">
              <a:avLst/>
            </a:prstGeom>
            <a:noFill/>
            <a:ln>
              <a:noFill/>
            </a:ln>
          </p:spPr>
          <p:txBody>
            <a:bodyPr anchorCtr="0" anchor="b" bIns="121900" lIns="121900" spcFirstLastPara="1" rIns="121900" wrap="square" tIns="121900">
              <a:noAutofit/>
            </a:bodyPr>
            <a:lstStyle/>
            <a:p>
              <a:pPr indent="0" lvl="0" marL="0" rtl="0" algn="ctr">
                <a:lnSpc>
                  <a:spcPct val="115000"/>
                </a:lnSpc>
                <a:spcBef>
                  <a:spcPts val="0"/>
                </a:spcBef>
                <a:spcAft>
                  <a:spcPts val="0"/>
                </a:spcAft>
                <a:buNone/>
              </a:pPr>
              <a:r>
                <a:rPr b="1" lang="en-US" sz="1500">
                  <a:solidFill>
                    <a:srgbClr val="A7291E"/>
                  </a:solidFill>
                  <a:latin typeface="Roboto"/>
                  <a:ea typeface="Roboto"/>
                  <a:cs typeface="Roboto"/>
                  <a:sym typeface="Roboto"/>
                </a:rPr>
                <a:t>3-6 Month Goal</a:t>
              </a:r>
              <a:endParaRPr b="1" sz="1500">
                <a:solidFill>
                  <a:srgbClr val="A7291E"/>
                </a:solidFill>
                <a:latin typeface="Roboto"/>
                <a:ea typeface="Roboto"/>
                <a:cs typeface="Roboto"/>
                <a:sym typeface="Roboto"/>
              </a:endParaRPr>
            </a:p>
          </p:txBody>
        </p:sp>
        <p:sp>
          <p:nvSpPr>
            <p:cNvPr id="400" name="Google Shape;400;p52"/>
            <p:cNvSpPr txBox="1"/>
            <p:nvPr/>
          </p:nvSpPr>
          <p:spPr>
            <a:xfrm>
              <a:off x="2699423" y="3117727"/>
              <a:ext cx="1709100" cy="7374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lang="en-US">
                  <a:solidFill>
                    <a:srgbClr val="A7291E"/>
                  </a:solidFill>
                  <a:latin typeface="Roboto"/>
                  <a:ea typeface="Roboto"/>
                  <a:cs typeface="Roboto"/>
                  <a:sym typeface="Roboto"/>
                </a:rPr>
                <a:t>Parent /Student Anecdotal</a:t>
              </a:r>
              <a:endParaRPr>
                <a:solidFill>
                  <a:srgbClr val="A7291E"/>
                </a:solidFill>
                <a:latin typeface="Roboto"/>
                <a:ea typeface="Roboto"/>
                <a:cs typeface="Roboto"/>
                <a:sym typeface="Roboto"/>
              </a:endParaRPr>
            </a:p>
            <a:p>
              <a:pPr indent="0" lvl="0" marL="0" rtl="0" algn="ctr">
                <a:lnSpc>
                  <a:spcPct val="115000"/>
                </a:lnSpc>
                <a:spcBef>
                  <a:spcPts val="2100"/>
                </a:spcBef>
                <a:spcAft>
                  <a:spcPts val="2100"/>
                </a:spcAft>
                <a:buNone/>
              </a:pPr>
              <a:r>
                <a:t/>
              </a:r>
              <a:endParaRPr sz="1300">
                <a:solidFill>
                  <a:srgbClr val="A7291E"/>
                </a:solidFill>
                <a:latin typeface="Roboto"/>
                <a:ea typeface="Roboto"/>
                <a:cs typeface="Roboto"/>
                <a:sym typeface="Roboto"/>
              </a:endParaRPr>
            </a:p>
          </p:txBody>
        </p:sp>
        <p:sp>
          <p:nvSpPr>
            <p:cNvPr id="401" name="Google Shape;401;p52"/>
            <p:cNvSpPr txBox="1"/>
            <p:nvPr/>
          </p:nvSpPr>
          <p:spPr>
            <a:xfrm>
              <a:off x="3335573" y="2118324"/>
              <a:ext cx="436800" cy="3210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b="1" lang="en-US" sz="1300">
                  <a:solidFill>
                    <a:srgbClr val="A7291E"/>
                  </a:solidFill>
                  <a:latin typeface="Roboto"/>
                  <a:ea typeface="Roboto"/>
                  <a:cs typeface="Roboto"/>
                  <a:sym typeface="Roboto"/>
                </a:rPr>
                <a:t>3-6</a:t>
              </a:r>
              <a:endParaRPr b="1" sz="1300">
                <a:solidFill>
                  <a:srgbClr val="A7291E"/>
                </a:solidFill>
                <a:latin typeface="Roboto"/>
                <a:ea typeface="Roboto"/>
                <a:cs typeface="Roboto"/>
                <a:sym typeface="Roboto"/>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CE9"/>
        </a:solidFill>
      </p:bgPr>
    </p:bg>
    <p:spTree>
      <p:nvGrpSpPr>
        <p:cNvPr id="406" name="Shape 406"/>
        <p:cNvGrpSpPr/>
        <p:nvPr/>
      </p:nvGrpSpPr>
      <p:grpSpPr>
        <a:xfrm>
          <a:off x="0" y="0"/>
          <a:ext cx="0" cy="0"/>
          <a:chOff x="0" y="0"/>
          <a:chExt cx="0" cy="0"/>
        </a:xfrm>
      </p:grpSpPr>
      <p:sp>
        <p:nvSpPr>
          <p:cNvPr id="407" name="Google Shape;407;p53"/>
          <p:cNvSpPr txBox="1"/>
          <p:nvPr>
            <p:ph type="title"/>
          </p:nvPr>
        </p:nvSpPr>
        <p:spPr>
          <a:xfrm>
            <a:off x="1084050" y="843617"/>
            <a:ext cx="5000400" cy="9462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b="1" lang="en-US"/>
              <a:t>CNC Emergency Feeding Program </a:t>
            </a:r>
            <a:endParaRPr b="1"/>
          </a:p>
        </p:txBody>
      </p:sp>
      <p:sp>
        <p:nvSpPr>
          <p:cNvPr id="408" name="Google Shape;408;p53"/>
          <p:cNvSpPr txBox="1"/>
          <p:nvPr/>
        </p:nvSpPr>
        <p:spPr>
          <a:xfrm>
            <a:off x="1158225" y="2140300"/>
            <a:ext cx="3521100" cy="378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u="sng">
                <a:solidFill>
                  <a:schemeClr val="dk1"/>
                </a:solidFill>
                <a:latin typeface="Open Sans"/>
                <a:ea typeface="Open Sans"/>
                <a:cs typeface="Open Sans"/>
                <a:sym typeface="Open Sans"/>
              </a:rPr>
              <a:t>EFP Open Hours</a:t>
            </a:r>
            <a:endParaRPr b="1" sz="2800" u="sng">
              <a:solidFill>
                <a:schemeClr val="dk1"/>
              </a:solidFill>
              <a:latin typeface="Open Sans"/>
              <a:ea typeface="Open Sans"/>
              <a:cs typeface="Open Sans"/>
              <a:sym typeface="Open Sans"/>
            </a:endParaRPr>
          </a:p>
          <a:p>
            <a:pPr indent="0" lvl="0" marL="0" rtl="0" algn="l">
              <a:spcBef>
                <a:spcPts val="0"/>
              </a:spcBef>
              <a:spcAft>
                <a:spcPts val="0"/>
              </a:spcAft>
              <a:buNone/>
            </a:pPr>
            <a:r>
              <a:rPr b="1" lang="en-US" sz="2800">
                <a:solidFill>
                  <a:schemeClr val="dk1"/>
                </a:solidFill>
                <a:latin typeface="Open Sans"/>
                <a:ea typeface="Open Sans"/>
                <a:cs typeface="Open Sans"/>
                <a:sym typeface="Open Sans"/>
              </a:rPr>
              <a:t>Tuesdays</a:t>
            </a:r>
            <a:endParaRPr b="1" sz="2800">
              <a:solidFill>
                <a:schemeClr val="dk1"/>
              </a:solidFill>
              <a:latin typeface="Open Sans"/>
              <a:ea typeface="Open Sans"/>
              <a:cs typeface="Open Sans"/>
              <a:sym typeface="Open Sans"/>
            </a:endParaRPr>
          </a:p>
          <a:p>
            <a:pPr indent="0" lvl="0" marL="0" rtl="0" algn="l">
              <a:spcBef>
                <a:spcPts val="0"/>
              </a:spcBef>
              <a:spcAft>
                <a:spcPts val="0"/>
              </a:spcAft>
              <a:buNone/>
            </a:pPr>
            <a:r>
              <a:rPr b="1" lang="en-US" sz="2800">
                <a:solidFill>
                  <a:schemeClr val="dk1"/>
                </a:solidFill>
                <a:latin typeface="Open Sans"/>
                <a:ea typeface="Open Sans"/>
                <a:cs typeface="Open Sans"/>
                <a:sym typeface="Open Sans"/>
              </a:rPr>
              <a:t>11:00am-1:00pm</a:t>
            </a:r>
            <a:endParaRPr b="1" sz="2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800" u="sng">
              <a:solidFill>
                <a:schemeClr val="dk1"/>
              </a:solidFill>
              <a:latin typeface="Open Sans"/>
              <a:ea typeface="Open Sans"/>
              <a:cs typeface="Open Sans"/>
              <a:sym typeface="Open Sans"/>
            </a:endParaRPr>
          </a:p>
          <a:p>
            <a:pPr indent="0" lvl="0" marL="0" rtl="0" algn="l">
              <a:spcBef>
                <a:spcPts val="0"/>
              </a:spcBef>
              <a:spcAft>
                <a:spcPts val="0"/>
              </a:spcAft>
              <a:buNone/>
            </a:pPr>
            <a:r>
              <a:rPr b="1" lang="en-US" sz="2800" u="sng">
                <a:solidFill>
                  <a:schemeClr val="dk1"/>
                </a:solidFill>
                <a:latin typeface="Open Sans"/>
                <a:ea typeface="Open Sans"/>
                <a:cs typeface="Open Sans"/>
                <a:sym typeface="Open Sans"/>
              </a:rPr>
              <a:t>Location:</a:t>
            </a:r>
            <a:endParaRPr b="1" sz="2800" u="sng">
              <a:solidFill>
                <a:schemeClr val="dk1"/>
              </a:solidFill>
              <a:latin typeface="Open Sans"/>
              <a:ea typeface="Open Sans"/>
              <a:cs typeface="Open Sans"/>
              <a:sym typeface="Open Sans"/>
            </a:endParaRPr>
          </a:p>
          <a:p>
            <a:pPr indent="0" lvl="0" marL="0" rtl="0" algn="l">
              <a:spcBef>
                <a:spcPts val="0"/>
              </a:spcBef>
              <a:spcAft>
                <a:spcPts val="0"/>
              </a:spcAft>
              <a:buNone/>
            </a:pPr>
            <a:r>
              <a:rPr b="1" lang="en-US" sz="2800">
                <a:solidFill>
                  <a:schemeClr val="dk1"/>
                </a:solidFill>
                <a:latin typeface="Open Sans"/>
                <a:ea typeface="Open Sans"/>
                <a:cs typeface="Open Sans"/>
                <a:sym typeface="Open Sans"/>
              </a:rPr>
              <a:t>CNC Office</a:t>
            </a:r>
            <a:endParaRPr b="1" sz="2800">
              <a:solidFill>
                <a:schemeClr val="dk1"/>
              </a:solidFill>
              <a:latin typeface="Open Sans"/>
              <a:ea typeface="Open Sans"/>
              <a:cs typeface="Open Sans"/>
              <a:sym typeface="Open Sans"/>
            </a:endParaRPr>
          </a:p>
          <a:p>
            <a:pPr indent="0" lvl="0" marL="0" rtl="0" algn="l">
              <a:spcBef>
                <a:spcPts val="1000"/>
              </a:spcBef>
              <a:spcAft>
                <a:spcPts val="0"/>
              </a:spcAft>
              <a:buClr>
                <a:schemeClr val="dk1"/>
              </a:buClr>
              <a:buSzPts val="1100"/>
              <a:buFont typeface="Arial"/>
              <a:buNone/>
            </a:pPr>
            <a:r>
              <a:rPr b="1" lang="en-US" sz="2800">
                <a:solidFill>
                  <a:schemeClr val="dk1"/>
                </a:solidFill>
                <a:latin typeface="Open Sans"/>
                <a:ea typeface="Open Sans"/>
                <a:cs typeface="Open Sans"/>
                <a:sym typeface="Open Sans"/>
              </a:rPr>
              <a:t>1819 Central Ave S, Suite 72</a:t>
            </a:r>
            <a:endParaRPr b="1" sz="2800">
              <a:solidFill>
                <a:schemeClr val="dk1"/>
              </a:solidFill>
              <a:latin typeface="Open Sans"/>
              <a:ea typeface="Open Sans"/>
              <a:cs typeface="Open Sans"/>
              <a:sym typeface="Open Sans"/>
            </a:endParaRPr>
          </a:p>
          <a:p>
            <a:pPr indent="0" lvl="0" marL="0" rtl="0" algn="l">
              <a:spcBef>
                <a:spcPts val="1200"/>
              </a:spcBef>
              <a:spcAft>
                <a:spcPts val="1200"/>
              </a:spcAft>
              <a:buClr>
                <a:schemeClr val="dk1"/>
              </a:buClr>
              <a:buSzPts val="1100"/>
              <a:buFont typeface="Arial"/>
              <a:buNone/>
            </a:pPr>
            <a:r>
              <a:rPr b="1" lang="en-US" sz="2800">
                <a:solidFill>
                  <a:schemeClr val="dk1"/>
                </a:solidFill>
                <a:latin typeface="Open Sans"/>
                <a:ea typeface="Open Sans"/>
                <a:cs typeface="Open Sans"/>
                <a:sym typeface="Open Sans"/>
              </a:rPr>
              <a:t>Kent, WA 98032 </a:t>
            </a:r>
            <a:endParaRPr b="1" sz="2800">
              <a:solidFill>
                <a:schemeClr val="dk1"/>
              </a:solidFill>
              <a:latin typeface="Open Sans"/>
              <a:ea typeface="Open Sans"/>
              <a:cs typeface="Open Sans"/>
              <a:sym typeface="Open Sans"/>
            </a:endParaRPr>
          </a:p>
        </p:txBody>
      </p:sp>
      <p:pic>
        <p:nvPicPr>
          <p:cNvPr id="409" name="Google Shape;409;p53" title="IMG_0098.HEIC"/>
          <p:cNvPicPr preferRelativeResize="0"/>
          <p:nvPr/>
        </p:nvPicPr>
        <p:blipFill>
          <a:blip r:embed="rId3">
            <a:alphaModFix/>
          </a:blip>
          <a:stretch>
            <a:fillRect/>
          </a:stretch>
        </p:blipFill>
        <p:spPr>
          <a:xfrm>
            <a:off x="5270525" y="269325"/>
            <a:ext cx="6576425" cy="634654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4"/>
          <p:cNvSpPr txBox="1"/>
          <p:nvPr>
            <p:ph type="title"/>
          </p:nvPr>
        </p:nvSpPr>
        <p:spPr>
          <a:xfrm>
            <a:off x="1468814" y="503852"/>
            <a:ext cx="9808800" cy="1427700"/>
          </a:xfrm>
          <a:prstGeom prst="rect">
            <a:avLst/>
          </a:prstGeom>
        </p:spPr>
        <p:txBody>
          <a:bodyPr anchorCtr="0" anchor="ctr" bIns="45700" lIns="0" spcFirstLastPara="1" rIns="91425" wrap="square" tIns="45700">
            <a:normAutofit/>
          </a:bodyPr>
          <a:lstStyle/>
          <a:p>
            <a:pPr indent="0" lvl="0" marL="0" rtl="0" algn="l">
              <a:spcBef>
                <a:spcPts val="0"/>
              </a:spcBef>
              <a:spcAft>
                <a:spcPts val="0"/>
              </a:spcAft>
              <a:buNone/>
            </a:pPr>
            <a:r>
              <a:rPr lang="en-US"/>
              <a:t>CBO Partnerships/Collaborations: Healthy Homes Project</a:t>
            </a:r>
            <a:endParaRPr/>
          </a:p>
        </p:txBody>
      </p:sp>
      <p:sp>
        <p:nvSpPr>
          <p:cNvPr id="416" name="Google Shape;416;p54"/>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17" name="Google Shape;417;p54" title="IMG_9130.PNG"/>
          <p:cNvPicPr preferRelativeResize="0"/>
          <p:nvPr/>
        </p:nvPicPr>
        <p:blipFill rotWithShape="1">
          <a:blip r:embed="rId3">
            <a:alphaModFix/>
          </a:blip>
          <a:srcRect b="18257" l="0" r="0" t="19022"/>
          <a:stretch/>
        </p:blipFill>
        <p:spPr>
          <a:xfrm>
            <a:off x="932025" y="1822550"/>
            <a:ext cx="3250875" cy="3847327"/>
          </a:xfrm>
          <a:prstGeom prst="rect">
            <a:avLst/>
          </a:prstGeom>
          <a:noFill/>
          <a:ln>
            <a:noFill/>
          </a:ln>
        </p:spPr>
      </p:pic>
      <p:pic>
        <p:nvPicPr>
          <p:cNvPr id="418" name="Google Shape;418;p54" title="IMG_9128.PNG"/>
          <p:cNvPicPr preferRelativeResize="0"/>
          <p:nvPr/>
        </p:nvPicPr>
        <p:blipFill rotWithShape="1">
          <a:blip r:embed="rId4">
            <a:alphaModFix/>
          </a:blip>
          <a:srcRect b="19116" l="6979" r="-6980" t="30283"/>
          <a:stretch/>
        </p:blipFill>
        <p:spPr>
          <a:xfrm>
            <a:off x="3794363" y="2602150"/>
            <a:ext cx="3657326" cy="3571927"/>
          </a:xfrm>
          <a:prstGeom prst="rect">
            <a:avLst/>
          </a:prstGeom>
          <a:noFill/>
          <a:ln>
            <a:noFill/>
          </a:ln>
        </p:spPr>
      </p:pic>
      <p:pic>
        <p:nvPicPr>
          <p:cNvPr id="419" name="Google Shape;419;p54" title="IMG_9124.PNG"/>
          <p:cNvPicPr preferRelativeResize="0"/>
          <p:nvPr/>
        </p:nvPicPr>
        <p:blipFill rotWithShape="1">
          <a:blip r:embed="rId5">
            <a:alphaModFix/>
          </a:blip>
          <a:srcRect b="17821" l="0" r="0" t="20681"/>
          <a:stretch/>
        </p:blipFill>
        <p:spPr>
          <a:xfrm>
            <a:off x="6518550" y="1931550"/>
            <a:ext cx="3135401" cy="4113674"/>
          </a:xfrm>
          <a:prstGeom prst="rect">
            <a:avLst/>
          </a:prstGeom>
          <a:noFill/>
          <a:ln>
            <a:noFill/>
          </a:ln>
        </p:spPr>
      </p:pic>
      <p:pic>
        <p:nvPicPr>
          <p:cNvPr id="420" name="Google Shape;420;p54" title="IMG_9123.PNG"/>
          <p:cNvPicPr preferRelativeResize="0"/>
          <p:nvPr/>
        </p:nvPicPr>
        <p:blipFill rotWithShape="1">
          <a:blip r:embed="rId6">
            <a:alphaModFix/>
          </a:blip>
          <a:srcRect b="19461" l="0" r="0" t="22113"/>
          <a:stretch/>
        </p:blipFill>
        <p:spPr>
          <a:xfrm>
            <a:off x="8940325" y="2955875"/>
            <a:ext cx="3135401" cy="321820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5"/>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27" name="Google Shape;427;p55"/>
          <p:cNvPicPr preferRelativeResize="0"/>
          <p:nvPr/>
        </p:nvPicPr>
        <p:blipFill>
          <a:blip r:embed="rId3">
            <a:alphaModFix/>
          </a:blip>
          <a:stretch>
            <a:fillRect/>
          </a:stretch>
        </p:blipFill>
        <p:spPr>
          <a:xfrm>
            <a:off x="1494300" y="296200"/>
            <a:ext cx="9203399" cy="6299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9"/>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en-US"/>
              <a:t>‹#›</a:t>
            </a:fld>
            <a:endParaRPr/>
          </a:p>
        </p:txBody>
      </p:sp>
      <p:pic>
        <p:nvPicPr>
          <p:cNvPr id="190" name="Google Shape;190;p29"/>
          <p:cNvPicPr preferRelativeResize="0"/>
          <p:nvPr/>
        </p:nvPicPr>
        <p:blipFill rotWithShape="1">
          <a:blip r:embed="rId3">
            <a:alphaModFix/>
          </a:blip>
          <a:srcRect b="0" l="0" r="0" t="0"/>
          <a:stretch/>
        </p:blipFill>
        <p:spPr>
          <a:xfrm>
            <a:off x="2763521" y="172720"/>
            <a:ext cx="5961062" cy="668528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6"/>
          <p:cNvSpPr txBox="1"/>
          <p:nvPr>
            <p:ph type="title"/>
          </p:nvPr>
        </p:nvSpPr>
        <p:spPr>
          <a:xfrm>
            <a:off x="1468814" y="503852"/>
            <a:ext cx="9808773" cy="1427585"/>
          </a:xfrm>
          <a:prstGeom prst="rect">
            <a:avLst/>
          </a:prstGeom>
          <a:noFill/>
          <a:ln>
            <a:noFill/>
          </a:ln>
        </p:spPr>
        <p:txBody>
          <a:bodyPr anchorCtr="0" anchor="ctr" bIns="45700" lIns="0" spcFirstLastPara="1" rIns="91425" wrap="square" tIns="45700">
            <a:normAutofit/>
          </a:bodyPr>
          <a:lstStyle/>
          <a:p>
            <a:pPr indent="0" lvl="0" marL="0" rtl="0" algn="ctr">
              <a:lnSpc>
                <a:spcPct val="90000"/>
              </a:lnSpc>
              <a:spcBef>
                <a:spcPts val="0"/>
              </a:spcBef>
              <a:spcAft>
                <a:spcPts val="0"/>
              </a:spcAft>
              <a:buSzPts val="3600"/>
              <a:buNone/>
            </a:pPr>
            <a:r>
              <a:rPr lang="en-US"/>
              <a:t>Did You Know ?</a:t>
            </a:r>
            <a:endParaRPr/>
          </a:p>
        </p:txBody>
      </p:sp>
      <p:sp>
        <p:nvSpPr>
          <p:cNvPr id="433" name="Google Shape;433;p56"/>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en-US"/>
              <a:t>‹#›</a:t>
            </a:fld>
            <a:endParaRPr/>
          </a:p>
        </p:txBody>
      </p:sp>
      <p:sp>
        <p:nvSpPr>
          <p:cNvPr id="434" name="Google Shape;434;p56"/>
          <p:cNvSpPr/>
          <p:nvPr/>
        </p:nvSpPr>
        <p:spPr>
          <a:xfrm>
            <a:off x="3048000" y="1859340"/>
            <a:ext cx="7046614" cy="4123436"/>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None/>
            </a:pPr>
            <a:r>
              <a:rPr b="0" i="0" lang="en-US" sz="2400" u="none" cap="none" strike="noStrike">
                <a:solidFill>
                  <a:srgbClr val="000000"/>
                </a:solidFill>
                <a:latin typeface="Arial"/>
                <a:ea typeface="Arial"/>
                <a:cs typeface="Arial"/>
                <a:sym typeface="Arial"/>
              </a:rPr>
              <a:t>Approximately 1 in 10 people in the United States lack health insurance, leading to serious implications. Those without insurance are less likely to have a primary care provider and may struggle to afford necessary health care services and medications. Strategies to increase insurance coverage rates are essential for ensuring more people receive essential health care, including preventive care and treatment for chronic illnesses.</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7"/>
          <p:cNvSpPr txBox="1"/>
          <p:nvPr>
            <p:ph type="title"/>
          </p:nvPr>
        </p:nvSpPr>
        <p:spPr>
          <a:xfrm>
            <a:off x="1381125" y="2063150"/>
            <a:ext cx="9023100" cy="3363900"/>
          </a:xfrm>
          <a:prstGeom prst="rect">
            <a:avLst/>
          </a:prstGeom>
        </p:spPr>
        <p:txBody>
          <a:bodyPr anchorCtr="0" anchor="ctr" bIns="45700" lIns="0" spcFirstLastPara="1" rIns="91425" wrap="square" tIns="45700">
            <a:normAutofit fontScale="90000"/>
          </a:bodyPr>
          <a:lstStyle/>
          <a:p>
            <a:pPr indent="0" lvl="0" marL="0" rtl="0" algn="l">
              <a:spcBef>
                <a:spcPts val="0"/>
              </a:spcBef>
              <a:spcAft>
                <a:spcPts val="0"/>
              </a:spcAft>
              <a:buNone/>
            </a:pPr>
            <a:r>
              <a:rPr lang="en-US"/>
              <a:t>What is health insurance?</a:t>
            </a:r>
            <a:endParaRPr/>
          </a:p>
          <a:p>
            <a:pPr indent="0" lvl="0" marL="0" rtl="0" algn="l">
              <a:spcBef>
                <a:spcPts val="0"/>
              </a:spcBef>
              <a:spcAft>
                <a:spcPts val="0"/>
              </a:spcAft>
              <a:buNone/>
            </a:pPr>
            <a:r>
              <a:rPr lang="en-US" sz="2333"/>
              <a:t> contract between you and an insurance company. The company agrees to cover some or all of your medical expenses in exchange for your monthly premium payment.</a:t>
            </a:r>
            <a:endParaRPr sz="3933"/>
          </a:p>
          <a:p>
            <a:pPr indent="0" lvl="0" marL="0" rtl="0" algn="ctr">
              <a:lnSpc>
                <a:spcPct val="115000"/>
              </a:lnSpc>
              <a:spcBef>
                <a:spcPts val="0"/>
              </a:spcBef>
              <a:spcAft>
                <a:spcPts val="0"/>
              </a:spcAft>
              <a:buClr>
                <a:schemeClr val="dk1"/>
              </a:buClr>
              <a:buSzPct val="68750"/>
              <a:buFont typeface="Arial"/>
              <a:buNone/>
            </a:pPr>
            <a:r>
              <a:t/>
            </a:r>
            <a:endParaRPr sz="1600"/>
          </a:p>
          <a:p>
            <a:pPr indent="0" lvl="0" marL="0" rtl="0" algn="ctr">
              <a:lnSpc>
                <a:spcPct val="115000"/>
              </a:lnSpc>
              <a:spcBef>
                <a:spcPts val="0"/>
              </a:spcBef>
              <a:spcAft>
                <a:spcPts val="0"/>
              </a:spcAft>
              <a:buNone/>
            </a:pPr>
            <a:r>
              <a:t/>
            </a:r>
            <a:endParaRPr sz="1600"/>
          </a:p>
          <a:p>
            <a:pPr indent="0" lvl="0" marL="0" rtl="0" algn="ctr">
              <a:lnSpc>
                <a:spcPct val="115000"/>
              </a:lnSpc>
              <a:spcBef>
                <a:spcPts val="0"/>
              </a:spcBef>
              <a:spcAft>
                <a:spcPts val="0"/>
              </a:spcAft>
              <a:buNone/>
            </a:pPr>
            <a:r>
              <a:t/>
            </a:r>
            <a:endParaRPr sz="1822"/>
          </a:p>
          <a:p>
            <a:pPr indent="0" lvl="0" marL="0" rtl="0" algn="l">
              <a:lnSpc>
                <a:spcPct val="115000"/>
              </a:lnSpc>
              <a:spcBef>
                <a:spcPts val="0"/>
              </a:spcBef>
              <a:spcAft>
                <a:spcPts val="0"/>
              </a:spcAft>
              <a:buClr>
                <a:schemeClr val="dk1"/>
              </a:buClr>
              <a:buSzPct val="53804"/>
              <a:buFont typeface="Arial"/>
              <a:buNone/>
            </a:pPr>
            <a:r>
              <a:rPr lang="en-US" sz="2044"/>
              <a:t>You may qualify for free or low-cost health insurance through WAHBE or WAHPF</a:t>
            </a:r>
            <a:endParaRPr sz="2044"/>
          </a:p>
          <a:p>
            <a:pPr indent="0" lvl="0" marL="0" rtl="0" algn="l">
              <a:lnSpc>
                <a:spcPct val="115000"/>
              </a:lnSpc>
              <a:spcBef>
                <a:spcPts val="0"/>
              </a:spcBef>
              <a:spcAft>
                <a:spcPts val="0"/>
              </a:spcAft>
              <a:buNone/>
            </a:pPr>
            <a:r>
              <a:rPr lang="en-US" sz="2044"/>
              <a:t>There you can apply for Washington Apple Health at little or no cost. </a:t>
            </a:r>
            <a:endParaRPr sz="1822"/>
          </a:p>
          <a:p>
            <a:pPr indent="0" lvl="0" marL="0" rtl="0" algn="l">
              <a:lnSpc>
                <a:spcPct val="115000"/>
              </a:lnSpc>
              <a:spcBef>
                <a:spcPts val="0"/>
              </a:spcBef>
              <a:spcAft>
                <a:spcPts val="0"/>
              </a:spcAft>
              <a:buNone/>
            </a:pPr>
            <a:r>
              <a:t/>
            </a:r>
            <a:endParaRPr sz="1600"/>
          </a:p>
          <a:p>
            <a:pPr indent="0" lvl="0" marL="0" rtl="0" algn="l">
              <a:lnSpc>
                <a:spcPct val="115000"/>
              </a:lnSpc>
              <a:spcBef>
                <a:spcPts val="0"/>
              </a:spcBef>
              <a:spcAft>
                <a:spcPts val="0"/>
              </a:spcAft>
              <a:buNone/>
            </a:pPr>
            <a:r>
              <a:t/>
            </a:r>
            <a:endParaRPr sz="1600"/>
          </a:p>
          <a:p>
            <a:pPr indent="0" lvl="0" marL="0" rtl="0" algn="l">
              <a:lnSpc>
                <a:spcPct val="115000"/>
              </a:lnSpc>
              <a:spcBef>
                <a:spcPts val="0"/>
              </a:spcBef>
              <a:spcAft>
                <a:spcPts val="0"/>
              </a:spcAft>
              <a:buNone/>
            </a:pPr>
            <a:r>
              <a:t/>
            </a:r>
            <a:endParaRPr sz="1600"/>
          </a:p>
          <a:p>
            <a:pPr indent="0" lvl="0" marL="0" rtl="0" algn="l">
              <a:lnSpc>
                <a:spcPct val="115000"/>
              </a:lnSpc>
              <a:spcBef>
                <a:spcPts val="0"/>
              </a:spcBef>
              <a:spcAft>
                <a:spcPts val="0"/>
              </a:spcAft>
              <a:buNone/>
            </a:pPr>
            <a:br>
              <a:rPr lang="en-US" sz="1600"/>
            </a:br>
            <a:r>
              <a:rPr lang="en-US" sz="1600"/>
              <a:t> </a:t>
            </a:r>
            <a:endParaRPr/>
          </a:p>
        </p:txBody>
      </p:sp>
      <p:sp>
        <p:nvSpPr>
          <p:cNvPr id="441" name="Google Shape;441;p57"/>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42" name="Google Shape;442;p57"/>
          <p:cNvPicPr preferRelativeResize="0"/>
          <p:nvPr/>
        </p:nvPicPr>
        <p:blipFill>
          <a:blip r:embed="rId3">
            <a:alphaModFix/>
          </a:blip>
          <a:stretch>
            <a:fillRect/>
          </a:stretch>
        </p:blipFill>
        <p:spPr>
          <a:xfrm>
            <a:off x="1716502" y="4735050"/>
            <a:ext cx="3688325" cy="1208550"/>
          </a:xfrm>
          <a:prstGeom prst="rect">
            <a:avLst/>
          </a:prstGeom>
          <a:noFill/>
          <a:ln>
            <a:noFill/>
          </a:ln>
        </p:spPr>
      </p:pic>
      <p:pic>
        <p:nvPicPr>
          <p:cNvPr id="443" name="Google Shape;443;p57"/>
          <p:cNvPicPr preferRelativeResize="0"/>
          <p:nvPr/>
        </p:nvPicPr>
        <p:blipFill>
          <a:blip r:embed="rId4">
            <a:alphaModFix/>
          </a:blip>
          <a:stretch>
            <a:fillRect/>
          </a:stretch>
        </p:blipFill>
        <p:spPr>
          <a:xfrm>
            <a:off x="5723425" y="4617700"/>
            <a:ext cx="4043800" cy="12085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58"/>
          <p:cNvSpPr txBox="1"/>
          <p:nvPr>
            <p:ph type="title"/>
          </p:nvPr>
        </p:nvSpPr>
        <p:spPr>
          <a:xfrm>
            <a:off x="1381125" y="3353550"/>
            <a:ext cx="9023100" cy="651900"/>
          </a:xfrm>
          <a:prstGeom prst="rect">
            <a:avLst/>
          </a:prstGeom>
        </p:spPr>
        <p:txBody>
          <a:bodyPr anchorCtr="0" anchor="ctr" bIns="45700" lIns="0" spcFirstLastPara="1" rIns="91425" wrap="square" tIns="45700">
            <a:normAutofit fontScale="90000"/>
          </a:bodyPr>
          <a:lstStyle/>
          <a:p>
            <a:pPr indent="0" lvl="0" marL="0" rtl="0" algn="ctr">
              <a:lnSpc>
                <a:spcPct val="115000"/>
              </a:lnSpc>
              <a:spcBef>
                <a:spcPts val="0"/>
              </a:spcBef>
              <a:spcAft>
                <a:spcPts val="0"/>
              </a:spcAft>
              <a:buNone/>
            </a:pPr>
            <a:r>
              <a:t/>
            </a:r>
            <a:endParaRPr sz="1600"/>
          </a:p>
          <a:p>
            <a:pPr indent="0" lvl="0" marL="0" rtl="0" algn="ctr">
              <a:lnSpc>
                <a:spcPct val="115000"/>
              </a:lnSpc>
              <a:spcBef>
                <a:spcPts val="0"/>
              </a:spcBef>
              <a:spcAft>
                <a:spcPts val="0"/>
              </a:spcAft>
              <a:buNone/>
            </a:pPr>
            <a:r>
              <a:t/>
            </a:r>
            <a:endParaRPr sz="1600"/>
          </a:p>
          <a:p>
            <a:pPr indent="0" lvl="0" marL="0" rtl="0" algn="ctr">
              <a:lnSpc>
                <a:spcPct val="115000"/>
              </a:lnSpc>
              <a:spcBef>
                <a:spcPts val="0"/>
              </a:spcBef>
              <a:spcAft>
                <a:spcPts val="0"/>
              </a:spcAft>
              <a:buNone/>
            </a:pPr>
            <a:r>
              <a:t/>
            </a:r>
            <a:endParaRPr sz="1600"/>
          </a:p>
          <a:p>
            <a:pPr indent="0" lvl="0" marL="0" rtl="0" algn="l">
              <a:lnSpc>
                <a:spcPct val="115000"/>
              </a:lnSpc>
              <a:spcBef>
                <a:spcPts val="0"/>
              </a:spcBef>
              <a:spcAft>
                <a:spcPts val="0"/>
              </a:spcAft>
              <a:buClr>
                <a:schemeClr val="dk1"/>
              </a:buClr>
              <a:buSzPct val="68750"/>
              <a:buFont typeface="Arial"/>
              <a:buNone/>
            </a:pPr>
            <a:r>
              <a:t/>
            </a:r>
            <a:endParaRPr sz="1600"/>
          </a:p>
          <a:p>
            <a:pPr indent="0" lvl="0" marL="0" rtl="0" algn="l">
              <a:spcBef>
                <a:spcPts val="0"/>
              </a:spcBef>
              <a:spcAft>
                <a:spcPts val="0"/>
              </a:spcAft>
              <a:buNone/>
            </a:pPr>
            <a:r>
              <a:t/>
            </a:r>
            <a:endParaRPr/>
          </a:p>
          <a:p>
            <a:pPr indent="0" lvl="0" marL="0" rtl="0" algn="ctr">
              <a:spcBef>
                <a:spcPts val="0"/>
              </a:spcBef>
              <a:spcAft>
                <a:spcPts val="0"/>
              </a:spcAft>
              <a:buNone/>
            </a:pPr>
            <a:r>
              <a:rPr lang="en-US"/>
              <a:t>How to apply?</a:t>
            </a:r>
            <a:endParaRPr/>
          </a:p>
          <a:p>
            <a:pPr indent="-396240" lvl="0" marL="457200" rtl="0" algn="l">
              <a:lnSpc>
                <a:spcPct val="115000"/>
              </a:lnSpc>
              <a:spcBef>
                <a:spcPts val="0"/>
              </a:spcBef>
              <a:spcAft>
                <a:spcPts val="0"/>
              </a:spcAft>
              <a:buSzPct val="100000"/>
              <a:buChar char="➢"/>
            </a:pPr>
            <a:r>
              <a:rPr lang="en-US" sz="2933"/>
              <a:t>Visit wahealthplanfinder.org to complete an online application or connect with an Health Navigator, CHW. CNC CHW Referral, G2L -Somali, Spanish, English</a:t>
            </a:r>
            <a:endParaRPr sz="2933"/>
          </a:p>
          <a:p>
            <a:pPr indent="-415290" lvl="0" marL="457200" rtl="0" algn="l">
              <a:lnSpc>
                <a:spcPct val="115000"/>
              </a:lnSpc>
              <a:spcBef>
                <a:spcPts val="0"/>
              </a:spcBef>
              <a:spcAft>
                <a:spcPts val="0"/>
              </a:spcAft>
              <a:buSzPct val="100000"/>
              <a:buChar char="➢"/>
            </a:pPr>
            <a:r>
              <a:rPr b="1" lang="en-US" sz="3266"/>
              <a:t>Washington Apple Health (Medicaid) enrollment is open all year-round</a:t>
            </a:r>
            <a:r>
              <a:rPr lang="en-US" sz="3266"/>
              <a:t>; you don’t need a special enrollment period to apply.</a:t>
            </a:r>
            <a:endParaRPr sz="3266"/>
          </a:p>
          <a:p>
            <a:pPr indent="-415290" lvl="0" marL="457200" rtl="0" algn="l">
              <a:lnSpc>
                <a:spcPct val="115000"/>
              </a:lnSpc>
              <a:spcBef>
                <a:spcPts val="0"/>
              </a:spcBef>
              <a:spcAft>
                <a:spcPts val="0"/>
              </a:spcAft>
              <a:buSzPct val="100000"/>
              <a:buChar char="➢"/>
            </a:pPr>
            <a:r>
              <a:rPr lang="en-US" sz="3266"/>
              <a:t> If you do not qualify for Apple Health, you may still qualify for special enrollment, </a:t>
            </a:r>
            <a:endParaRPr sz="3933"/>
          </a:p>
          <a:p>
            <a:pPr indent="0" lvl="0" marL="0" rtl="0" algn="l">
              <a:lnSpc>
                <a:spcPct val="115000"/>
              </a:lnSpc>
              <a:spcBef>
                <a:spcPts val="0"/>
              </a:spcBef>
              <a:spcAft>
                <a:spcPts val="0"/>
              </a:spcAft>
              <a:buNone/>
            </a:pPr>
            <a:r>
              <a:t/>
            </a:r>
            <a:endParaRPr sz="3266"/>
          </a:p>
          <a:p>
            <a:pPr indent="0" lvl="0" marL="0" rtl="0" algn="l">
              <a:spcBef>
                <a:spcPts val="0"/>
              </a:spcBef>
              <a:spcAft>
                <a:spcPts val="0"/>
              </a:spcAft>
              <a:buNone/>
            </a:pPr>
            <a:r>
              <a:t/>
            </a:r>
            <a:endParaRPr/>
          </a:p>
        </p:txBody>
      </p:sp>
      <p:sp>
        <p:nvSpPr>
          <p:cNvPr id="450" name="Google Shape;450;p58"/>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451" name="Google Shape;451;p58"/>
          <p:cNvPicPr preferRelativeResize="0"/>
          <p:nvPr/>
        </p:nvPicPr>
        <p:blipFill>
          <a:blip r:embed="rId3">
            <a:alphaModFix/>
          </a:blip>
          <a:stretch>
            <a:fillRect/>
          </a:stretch>
        </p:blipFill>
        <p:spPr>
          <a:xfrm>
            <a:off x="4019853" y="322650"/>
            <a:ext cx="3346750" cy="10966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9"/>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58" name="Google Shape;458;p59"/>
          <p:cNvPicPr preferRelativeResize="0"/>
          <p:nvPr/>
        </p:nvPicPr>
        <p:blipFill>
          <a:blip r:embed="rId3">
            <a:alphaModFix/>
          </a:blip>
          <a:stretch>
            <a:fillRect/>
          </a:stretch>
        </p:blipFill>
        <p:spPr>
          <a:xfrm>
            <a:off x="572775" y="378662"/>
            <a:ext cx="11204898" cy="61006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60"/>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65" name="Google Shape;465;p60"/>
          <p:cNvPicPr preferRelativeResize="0"/>
          <p:nvPr/>
        </p:nvPicPr>
        <p:blipFill>
          <a:blip r:embed="rId3">
            <a:alphaModFix/>
          </a:blip>
          <a:stretch>
            <a:fillRect/>
          </a:stretch>
        </p:blipFill>
        <p:spPr>
          <a:xfrm>
            <a:off x="752975" y="195625"/>
            <a:ext cx="10686049" cy="63160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1"/>
          <p:cNvSpPr txBox="1"/>
          <p:nvPr>
            <p:ph type="title"/>
          </p:nvPr>
        </p:nvSpPr>
        <p:spPr>
          <a:xfrm>
            <a:off x="1468814" y="503852"/>
            <a:ext cx="9808800" cy="1427700"/>
          </a:xfrm>
          <a:prstGeom prst="rect">
            <a:avLst/>
          </a:prstGeom>
        </p:spPr>
        <p:txBody>
          <a:bodyPr anchorCtr="0" anchor="ctr" bIns="45700" lIns="0" spcFirstLastPara="1" rIns="91425" wrap="square" tIns="45700">
            <a:normAutofit/>
          </a:bodyPr>
          <a:lstStyle/>
          <a:p>
            <a:pPr indent="0" lvl="0" marL="0" rtl="0" algn="l">
              <a:spcBef>
                <a:spcPts val="0"/>
              </a:spcBef>
              <a:spcAft>
                <a:spcPts val="0"/>
              </a:spcAft>
              <a:buNone/>
            </a:pPr>
            <a:r>
              <a:t/>
            </a:r>
            <a:endParaRPr/>
          </a:p>
        </p:txBody>
      </p:sp>
      <p:sp>
        <p:nvSpPr>
          <p:cNvPr id="472" name="Google Shape;472;p61"/>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73" name="Google Shape;473;p61"/>
          <p:cNvPicPr preferRelativeResize="0"/>
          <p:nvPr/>
        </p:nvPicPr>
        <p:blipFill>
          <a:blip r:embed="rId3">
            <a:alphaModFix/>
          </a:blip>
          <a:stretch>
            <a:fillRect/>
          </a:stretch>
        </p:blipFill>
        <p:spPr>
          <a:xfrm>
            <a:off x="1246975" y="191851"/>
            <a:ext cx="10426786" cy="64743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2"/>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80" name="Google Shape;480;p62"/>
          <p:cNvPicPr preferRelativeResize="0"/>
          <p:nvPr/>
        </p:nvPicPr>
        <p:blipFill>
          <a:blip r:embed="rId3">
            <a:alphaModFix/>
          </a:blip>
          <a:stretch>
            <a:fillRect/>
          </a:stretch>
        </p:blipFill>
        <p:spPr>
          <a:xfrm>
            <a:off x="261400" y="209050"/>
            <a:ext cx="11669201" cy="62690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E2E4"/>
        </a:solidFill>
      </p:bgPr>
    </p:bg>
    <p:spTree>
      <p:nvGrpSpPr>
        <p:cNvPr id="484" name="Shape 484"/>
        <p:cNvGrpSpPr/>
        <p:nvPr/>
      </p:nvGrpSpPr>
      <p:grpSpPr>
        <a:xfrm>
          <a:off x="0" y="0"/>
          <a:ext cx="0" cy="0"/>
          <a:chOff x="0" y="0"/>
          <a:chExt cx="0" cy="0"/>
        </a:xfrm>
      </p:grpSpPr>
      <p:sp>
        <p:nvSpPr>
          <p:cNvPr id="485" name="Google Shape;485;p63"/>
          <p:cNvSpPr txBox="1"/>
          <p:nvPr>
            <p:ph type="title"/>
          </p:nvPr>
        </p:nvSpPr>
        <p:spPr>
          <a:xfrm>
            <a:off x="1468814" y="503852"/>
            <a:ext cx="9808773" cy="1427585"/>
          </a:xfrm>
          <a:prstGeom prst="rect">
            <a:avLst/>
          </a:prstGeom>
          <a:noFill/>
          <a:ln>
            <a:noFill/>
          </a:ln>
        </p:spPr>
        <p:txBody>
          <a:bodyPr anchorCtr="0" anchor="ctr" bIns="45700" lIns="0"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rPr lang="en-US"/>
              <a:t>Avoid Burnout / </a:t>
            </a:r>
            <a:r>
              <a:rPr lang="en-US"/>
              <a:t>Identify</a:t>
            </a:r>
            <a:r>
              <a:rPr lang="en-US"/>
              <a:t> the </a:t>
            </a:r>
            <a:r>
              <a:rPr lang="en-US"/>
              <a:t>symptoms</a:t>
            </a:r>
            <a:r>
              <a:rPr lang="en-US"/>
              <a:t> </a:t>
            </a:r>
            <a:endParaRPr/>
          </a:p>
        </p:txBody>
      </p:sp>
      <p:sp>
        <p:nvSpPr>
          <p:cNvPr id="486" name="Google Shape;486;p63"/>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487" name="Google Shape;487;p63"/>
          <p:cNvSpPr txBox="1"/>
          <p:nvPr/>
        </p:nvSpPr>
        <p:spPr>
          <a:xfrm>
            <a:off x="1202800" y="1608175"/>
            <a:ext cx="10227300" cy="4725000"/>
          </a:xfrm>
          <a:prstGeom prst="rect">
            <a:avLst/>
          </a:prstGeom>
          <a:noFill/>
          <a:ln>
            <a:noFill/>
          </a:ln>
        </p:spPr>
        <p:txBody>
          <a:bodyPr anchorCtr="0" anchor="t" bIns="91425" lIns="91425" spcFirstLastPara="1" rIns="91425" wrap="square" tIns="91425">
            <a:noAutofit/>
          </a:bodyPr>
          <a:lstStyle/>
          <a:p>
            <a:pPr indent="0" lvl="0" marL="114300" rtl="0" algn="l">
              <a:lnSpc>
                <a:spcPct val="150000"/>
              </a:lnSpc>
              <a:spcBef>
                <a:spcPts val="1200"/>
              </a:spcBef>
              <a:spcAft>
                <a:spcPts val="0"/>
              </a:spcAft>
              <a:buNone/>
            </a:pPr>
            <a:r>
              <a:t/>
            </a:r>
            <a:endParaRPr sz="1308">
              <a:solidFill>
                <a:srgbClr val="001C3B"/>
              </a:solidFill>
              <a:highlight>
                <a:srgbClr val="FFFFFF"/>
              </a:highlight>
            </a:endParaRPr>
          </a:p>
          <a:p>
            <a:pPr indent="0" lvl="0" marL="0" rtl="0" algn="l">
              <a:lnSpc>
                <a:spcPct val="115000"/>
              </a:lnSpc>
              <a:spcBef>
                <a:spcPts val="1200"/>
              </a:spcBef>
              <a:spcAft>
                <a:spcPts val="0"/>
              </a:spcAft>
              <a:buNone/>
            </a:pPr>
            <a:r>
              <a:rPr lang="en-US" sz="1208"/>
              <a:t> </a:t>
            </a:r>
            <a:r>
              <a:rPr lang="en-US">
                <a:solidFill>
                  <a:srgbClr val="001C3B"/>
                </a:solidFill>
              </a:rPr>
              <a:t>Burnout is a state of mental, physical, and emotional exhaustion. Some symptoms include:</a:t>
            </a:r>
            <a:endParaRPr>
              <a:solidFill>
                <a:srgbClr val="001C3B"/>
              </a:solidFill>
            </a:endParaRPr>
          </a:p>
          <a:p>
            <a:pPr indent="0" lvl="0" marL="0" rtl="0" algn="l">
              <a:lnSpc>
                <a:spcPct val="150000"/>
              </a:lnSpc>
              <a:spcBef>
                <a:spcPts val="1200"/>
              </a:spcBef>
              <a:spcAft>
                <a:spcPts val="0"/>
              </a:spcAft>
              <a:buClr>
                <a:schemeClr val="dk1"/>
              </a:buClr>
              <a:buSzPts val="1100"/>
              <a:buFont typeface="Arial"/>
              <a:buNone/>
            </a:pPr>
            <a:r>
              <a:rPr lang="en-US" sz="1000">
                <a:solidFill>
                  <a:srgbClr val="001C3B"/>
                </a:solidFill>
              </a:rPr>
              <a:t>·</a:t>
            </a:r>
            <a:r>
              <a:rPr lang="en-US" sz="700">
                <a:solidFill>
                  <a:srgbClr val="001C3B"/>
                </a:solidFill>
                <a:latin typeface="Times New Roman"/>
                <a:ea typeface="Times New Roman"/>
                <a:cs typeface="Times New Roman"/>
                <a:sym typeface="Times New Roman"/>
              </a:rPr>
              <a:t>   	</a:t>
            </a:r>
            <a:r>
              <a:rPr b="1" lang="en-US">
                <a:solidFill>
                  <a:srgbClr val="001C3B"/>
                </a:solidFill>
              </a:rPr>
              <a:t>Physical symptoms</a:t>
            </a:r>
            <a:endParaRPr b="1">
              <a:solidFill>
                <a:srgbClr val="001C3B"/>
              </a:solidFill>
            </a:endParaRPr>
          </a:p>
          <a:p>
            <a:pPr indent="0" lvl="0" marL="0" rtl="0" algn="l">
              <a:lnSpc>
                <a:spcPct val="150000"/>
              </a:lnSpc>
              <a:spcBef>
                <a:spcPts val="1200"/>
              </a:spcBef>
              <a:spcAft>
                <a:spcPts val="0"/>
              </a:spcAft>
              <a:buClr>
                <a:schemeClr val="dk1"/>
              </a:buClr>
              <a:buSzPts val="1100"/>
              <a:buFont typeface="Arial"/>
              <a:buNone/>
            </a:pPr>
            <a:r>
              <a:rPr lang="en-US">
                <a:solidFill>
                  <a:srgbClr val="001C3B"/>
                </a:solidFill>
              </a:rPr>
              <a:t>Headaches, muscle pain, stomachaches, fatigue, frequent illness, back aches, and bodily tension</a:t>
            </a:r>
            <a:endParaRPr>
              <a:solidFill>
                <a:srgbClr val="001C3B"/>
              </a:solidFill>
            </a:endParaRPr>
          </a:p>
          <a:p>
            <a:pPr indent="0" lvl="0" marL="0" rtl="0" algn="l">
              <a:lnSpc>
                <a:spcPct val="150000"/>
              </a:lnSpc>
              <a:spcBef>
                <a:spcPts val="600"/>
              </a:spcBef>
              <a:spcAft>
                <a:spcPts val="0"/>
              </a:spcAft>
              <a:buClr>
                <a:schemeClr val="dk1"/>
              </a:buClr>
              <a:buSzPts val="1100"/>
              <a:buFont typeface="Arial"/>
              <a:buNone/>
            </a:pPr>
            <a:r>
              <a:rPr lang="en-US" sz="1000">
                <a:solidFill>
                  <a:srgbClr val="001C3B"/>
                </a:solidFill>
              </a:rPr>
              <a:t>·</a:t>
            </a:r>
            <a:r>
              <a:rPr lang="en-US" sz="700">
                <a:solidFill>
                  <a:srgbClr val="001C3B"/>
                </a:solidFill>
                <a:latin typeface="Times New Roman"/>
                <a:ea typeface="Times New Roman"/>
                <a:cs typeface="Times New Roman"/>
                <a:sym typeface="Times New Roman"/>
              </a:rPr>
              <a:t>   	</a:t>
            </a:r>
            <a:r>
              <a:rPr b="1" lang="en-US">
                <a:solidFill>
                  <a:srgbClr val="001C3B"/>
                </a:solidFill>
              </a:rPr>
              <a:t>Emotional symptoms</a:t>
            </a:r>
            <a:endParaRPr b="1">
              <a:solidFill>
                <a:srgbClr val="001C3B"/>
              </a:solidFill>
            </a:endParaRPr>
          </a:p>
          <a:p>
            <a:pPr indent="0" lvl="0" marL="0" rtl="0" algn="l">
              <a:lnSpc>
                <a:spcPct val="150000"/>
              </a:lnSpc>
              <a:spcBef>
                <a:spcPts val="1200"/>
              </a:spcBef>
              <a:spcAft>
                <a:spcPts val="0"/>
              </a:spcAft>
              <a:buClr>
                <a:schemeClr val="dk1"/>
              </a:buClr>
              <a:buSzPts val="1100"/>
              <a:buFont typeface="Arial"/>
              <a:buNone/>
            </a:pPr>
            <a:r>
              <a:rPr lang="en-US">
                <a:solidFill>
                  <a:srgbClr val="001C3B"/>
                </a:solidFill>
              </a:rPr>
              <a:t>Helplessness, cynicism, sense of failure or self-doubt, decreased satisfaction, feeling detached or alone in the world, loss of motivation, irritability, hopelessness, and low accomplishment</a:t>
            </a:r>
            <a:endParaRPr>
              <a:solidFill>
                <a:srgbClr val="001C3B"/>
              </a:solidFill>
            </a:endParaRPr>
          </a:p>
          <a:p>
            <a:pPr indent="0" lvl="0" marL="0" rtl="0" algn="l">
              <a:lnSpc>
                <a:spcPct val="150000"/>
              </a:lnSpc>
              <a:spcBef>
                <a:spcPts val="600"/>
              </a:spcBef>
              <a:spcAft>
                <a:spcPts val="0"/>
              </a:spcAft>
              <a:buClr>
                <a:schemeClr val="dk1"/>
              </a:buClr>
              <a:buSzPts val="1100"/>
              <a:buFont typeface="Arial"/>
              <a:buNone/>
            </a:pPr>
            <a:r>
              <a:rPr lang="en-US" sz="1000">
                <a:solidFill>
                  <a:srgbClr val="001C3B"/>
                </a:solidFill>
              </a:rPr>
              <a:t>·</a:t>
            </a:r>
            <a:r>
              <a:rPr lang="en-US" sz="700">
                <a:solidFill>
                  <a:srgbClr val="001C3B"/>
                </a:solidFill>
                <a:latin typeface="Times New Roman"/>
                <a:ea typeface="Times New Roman"/>
                <a:cs typeface="Times New Roman"/>
                <a:sym typeface="Times New Roman"/>
              </a:rPr>
              <a:t>       </a:t>
            </a:r>
            <a:r>
              <a:rPr b="1" lang="en-US">
                <a:solidFill>
                  <a:srgbClr val="001C3B"/>
                </a:solidFill>
              </a:rPr>
              <a:t>Behavioral signs</a:t>
            </a:r>
            <a:endParaRPr b="1">
              <a:solidFill>
                <a:srgbClr val="001C3B"/>
              </a:solidFill>
            </a:endParaRPr>
          </a:p>
          <a:p>
            <a:pPr indent="0" lvl="0" marL="0" rtl="0" algn="l">
              <a:lnSpc>
                <a:spcPct val="150000"/>
              </a:lnSpc>
              <a:spcBef>
                <a:spcPts val="1200"/>
              </a:spcBef>
              <a:spcAft>
                <a:spcPts val="0"/>
              </a:spcAft>
              <a:buClr>
                <a:schemeClr val="dk1"/>
              </a:buClr>
              <a:buSzPts val="1100"/>
              <a:buFont typeface="Arial"/>
              <a:buNone/>
            </a:pPr>
            <a:r>
              <a:rPr lang="en-US">
                <a:solidFill>
                  <a:srgbClr val="001C3B"/>
                </a:solidFill>
              </a:rPr>
              <a:t>Reduced performance in everyday tasks, withdrawal or isolation, procrastination, outbursts, using substances to cope, and speaking up in meetings and/or volunteering for projects less often</a:t>
            </a:r>
            <a:endParaRPr>
              <a:solidFill>
                <a:srgbClr val="001C3B"/>
              </a:solidFill>
            </a:endParaRPr>
          </a:p>
          <a:p>
            <a:pPr indent="0" lvl="0" marL="0" rtl="0" algn="l">
              <a:lnSpc>
                <a:spcPct val="133333"/>
              </a:lnSpc>
              <a:spcBef>
                <a:spcPts val="0"/>
              </a:spcBef>
              <a:spcAft>
                <a:spcPts val="0"/>
              </a:spcAft>
              <a:buNone/>
            </a:pPr>
            <a:r>
              <a:t/>
            </a:r>
            <a:endParaRPr sz="1904">
              <a:solidFill>
                <a:srgbClr val="001C3B"/>
              </a:solidFill>
              <a:highlight>
                <a:srgbClr val="FFFFFF"/>
              </a:highlight>
              <a:latin typeface="Roboto"/>
              <a:ea typeface="Roboto"/>
              <a:cs typeface="Roboto"/>
              <a:sym typeface="Roboto"/>
            </a:endParaRPr>
          </a:p>
          <a:p>
            <a:pPr indent="0" lvl="0" marL="0" rtl="0" algn="l">
              <a:spcBef>
                <a:spcPts val="1500"/>
              </a:spcBef>
              <a:spcAft>
                <a:spcPts val="0"/>
              </a:spcAft>
              <a:buNone/>
            </a:pPr>
            <a:r>
              <a:t/>
            </a:r>
            <a:endParaRPr/>
          </a:p>
          <a:p>
            <a:pPr indent="0" lvl="0" marL="0" rtl="0" algn="l">
              <a:spcBef>
                <a:spcPts val="0"/>
              </a:spcBef>
              <a:spcAft>
                <a:spcPts val="0"/>
              </a:spcAft>
              <a:buNone/>
            </a:pPr>
            <a:r>
              <a:t/>
            </a:r>
            <a:endParaRPr sz="2800">
              <a:solidFill>
                <a:schemeClr val="dk1"/>
              </a:solidFill>
              <a:latin typeface="Open Sans Light"/>
              <a:ea typeface="Open Sans Light"/>
              <a:cs typeface="Open Sans Light"/>
              <a:sym typeface="Open Sans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4"/>
          <p:cNvSpPr txBox="1"/>
          <p:nvPr>
            <p:ph type="title"/>
          </p:nvPr>
        </p:nvSpPr>
        <p:spPr>
          <a:xfrm>
            <a:off x="3162100" y="933425"/>
            <a:ext cx="4964700" cy="4110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r>
              <a:rPr lang="en-US" sz="4400"/>
              <a:t> Activity </a:t>
            </a:r>
            <a:endParaRPr sz="4400"/>
          </a:p>
        </p:txBody>
      </p:sp>
      <p:sp>
        <p:nvSpPr>
          <p:cNvPr id="493" name="Google Shape;493;p64"/>
          <p:cNvSpPr txBox="1"/>
          <p:nvPr/>
        </p:nvSpPr>
        <p:spPr>
          <a:xfrm>
            <a:off x="1703250" y="1259975"/>
            <a:ext cx="9201300" cy="4797900"/>
          </a:xfrm>
          <a:prstGeom prst="rect">
            <a:avLst/>
          </a:prstGeom>
          <a:noFill/>
          <a:ln>
            <a:noFill/>
          </a:ln>
        </p:spPr>
        <p:txBody>
          <a:bodyPr anchorCtr="0" anchor="t" bIns="91425" lIns="91425" spcFirstLastPara="1" rIns="91425" wrap="square" tIns="91425">
            <a:spAutoFit/>
          </a:bodyPr>
          <a:lstStyle/>
          <a:p>
            <a:pPr indent="-463550" lvl="0" marL="457200" rtl="0" algn="l">
              <a:lnSpc>
                <a:spcPct val="90000"/>
              </a:lnSpc>
              <a:spcBef>
                <a:spcPts val="0"/>
              </a:spcBef>
              <a:spcAft>
                <a:spcPts val="0"/>
              </a:spcAft>
              <a:buClr>
                <a:schemeClr val="lt1"/>
              </a:buClr>
              <a:buSzPts val="3700"/>
              <a:buChar char="●"/>
            </a:pPr>
            <a:r>
              <a:rPr lang="en-US" sz="3700">
                <a:solidFill>
                  <a:schemeClr val="lt1"/>
                </a:solidFill>
              </a:rPr>
              <a:t> Share your recommended self-care or practice to avoid burnout</a:t>
            </a:r>
            <a:endParaRPr sz="3700">
              <a:solidFill>
                <a:schemeClr val="lt1"/>
              </a:solidFill>
            </a:endParaRPr>
          </a:p>
          <a:p>
            <a:pPr indent="0" lvl="0" marL="457200" rtl="0" algn="l">
              <a:lnSpc>
                <a:spcPct val="90000"/>
              </a:lnSpc>
              <a:spcBef>
                <a:spcPts val="0"/>
              </a:spcBef>
              <a:spcAft>
                <a:spcPts val="0"/>
              </a:spcAft>
              <a:buNone/>
            </a:pPr>
            <a:r>
              <a:t/>
            </a:r>
            <a:endParaRPr sz="3700">
              <a:solidFill>
                <a:schemeClr val="lt1"/>
              </a:solidFill>
            </a:endParaRPr>
          </a:p>
          <a:p>
            <a:pPr indent="-463550" lvl="0" marL="457200" rtl="0" algn="l">
              <a:lnSpc>
                <a:spcPct val="90000"/>
              </a:lnSpc>
              <a:spcBef>
                <a:spcPts val="0"/>
              </a:spcBef>
              <a:spcAft>
                <a:spcPts val="0"/>
              </a:spcAft>
              <a:buClr>
                <a:schemeClr val="lt1"/>
              </a:buClr>
              <a:buSzPts val="3700"/>
              <a:buChar char="●"/>
            </a:pPr>
            <a:r>
              <a:rPr lang="en-US" sz="3700">
                <a:solidFill>
                  <a:schemeClr val="lt1"/>
                </a:solidFill>
              </a:rPr>
              <a:t>JOB Resource: </a:t>
            </a:r>
            <a:r>
              <a:rPr lang="en-US" sz="3700" u="sng">
                <a:solidFill>
                  <a:schemeClr val="hlink"/>
                </a:solidFill>
                <a:hlinkClick r:id="rId3"/>
              </a:rPr>
              <a:t>Valleymed.org/careers</a:t>
            </a:r>
            <a:r>
              <a:rPr lang="en-US" sz="3700">
                <a:solidFill>
                  <a:schemeClr val="lt1"/>
                </a:solidFill>
              </a:rPr>
              <a:t>-Patient Resource Rep</a:t>
            </a:r>
            <a:endParaRPr sz="3700">
              <a:solidFill>
                <a:schemeClr val="lt1"/>
              </a:solidFill>
            </a:endParaRPr>
          </a:p>
          <a:p>
            <a:pPr indent="-463550" lvl="0" marL="457200" rtl="0" algn="l">
              <a:lnSpc>
                <a:spcPct val="90000"/>
              </a:lnSpc>
              <a:spcBef>
                <a:spcPts val="0"/>
              </a:spcBef>
              <a:spcAft>
                <a:spcPts val="0"/>
              </a:spcAft>
              <a:buClr>
                <a:schemeClr val="lt1"/>
              </a:buClr>
              <a:buSzPts val="3700"/>
              <a:buChar char="●"/>
            </a:pPr>
            <a:r>
              <a:rPr lang="en-US" sz="3700">
                <a:solidFill>
                  <a:schemeClr val="lt1"/>
                </a:solidFill>
              </a:rPr>
              <a:t>NW Handling Systems/nwhs.com (no experience required)</a:t>
            </a:r>
            <a:endParaRPr sz="3700">
              <a:solidFill>
                <a:schemeClr val="lt1"/>
              </a:solidFill>
            </a:endParaRPr>
          </a:p>
          <a:p>
            <a:pPr indent="0" lvl="0" marL="0" rtl="0" algn="l">
              <a:lnSpc>
                <a:spcPct val="90000"/>
              </a:lnSpc>
              <a:spcBef>
                <a:spcPts val="0"/>
              </a:spcBef>
              <a:spcAft>
                <a:spcPts val="0"/>
              </a:spcAft>
              <a:buNone/>
            </a:pPr>
            <a:r>
              <a:t/>
            </a:r>
            <a:endParaRPr sz="3700">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5"/>
          <p:cNvSpPr txBox="1"/>
          <p:nvPr>
            <p:ph type="title"/>
          </p:nvPr>
        </p:nvSpPr>
        <p:spPr>
          <a:xfrm>
            <a:off x="1468815" y="503852"/>
            <a:ext cx="9150600" cy="1427700"/>
          </a:xfrm>
          <a:prstGeom prst="rect">
            <a:avLst/>
          </a:prstGeom>
        </p:spPr>
        <p:txBody>
          <a:bodyPr anchorCtr="0" anchor="ctr" bIns="45700" lIns="0" spcFirstLastPara="1" rIns="91425" wrap="square" tIns="45700">
            <a:normAutofit/>
          </a:bodyPr>
          <a:lstStyle/>
          <a:p>
            <a:pPr indent="0" lvl="0" marL="0" rtl="0" algn="l">
              <a:spcBef>
                <a:spcPts val="0"/>
              </a:spcBef>
              <a:spcAft>
                <a:spcPts val="0"/>
              </a:spcAft>
              <a:buNone/>
            </a:pPr>
            <a:r>
              <a:rPr lang="en-US"/>
              <a:t>Lean on </a:t>
            </a:r>
            <a:r>
              <a:rPr lang="en-US"/>
              <a:t>each</a:t>
            </a:r>
            <a:r>
              <a:rPr lang="en-US"/>
              <a:t> other &amp; ask for help </a:t>
            </a:r>
            <a:endParaRPr/>
          </a:p>
        </p:txBody>
      </p:sp>
      <p:sp>
        <p:nvSpPr>
          <p:cNvPr id="500" name="Google Shape;500;p65"/>
          <p:cNvSpPr txBox="1"/>
          <p:nvPr>
            <p:ph idx="1" type="body"/>
          </p:nvPr>
        </p:nvSpPr>
        <p:spPr>
          <a:xfrm>
            <a:off x="1450153" y="2108722"/>
            <a:ext cx="8552400" cy="4119600"/>
          </a:xfrm>
          <a:prstGeom prst="rect">
            <a:avLst/>
          </a:prstGeom>
        </p:spPr>
        <p:txBody>
          <a:bodyPr anchorCtr="0" anchor="t" bIns="0" lIns="0" spcFirstLastPara="1" rIns="0" wrap="square" tIns="0">
            <a:normAutofit lnSpcReduction="20000"/>
          </a:bodyPr>
          <a:lstStyle/>
          <a:p>
            <a:pPr indent="-355600" lvl="0" marL="457200" rtl="0" algn="l">
              <a:spcBef>
                <a:spcPts val="0"/>
              </a:spcBef>
              <a:spcAft>
                <a:spcPts val="0"/>
              </a:spcAft>
              <a:buSzPts val="2000"/>
              <a:buChar char="❖"/>
            </a:pPr>
            <a:r>
              <a:rPr lang="en-US"/>
              <a:t>work </a:t>
            </a:r>
            <a:r>
              <a:rPr lang="en-US"/>
              <a:t>collectively</a:t>
            </a:r>
            <a:r>
              <a:rPr lang="en-US"/>
              <a:t> , we  all have  a shared goal of </a:t>
            </a:r>
            <a:r>
              <a:rPr lang="en-US"/>
              <a:t>helping</a:t>
            </a:r>
            <a:r>
              <a:rPr lang="en-US"/>
              <a:t> our community </a:t>
            </a:r>
            <a:endParaRPr/>
          </a:p>
          <a:p>
            <a:pPr indent="0" lvl="0" marL="0" rtl="0" algn="l">
              <a:spcBef>
                <a:spcPts val="1200"/>
              </a:spcBef>
              <a:spcAft>
                <a:spcPts val="0"/>
              </a:spcAft>
              <a:buNone/>
            </a:pPr>
            <a:r>
              <a:rPr lang="en-US"/>
              <a:t>l</a:t>
            </a:r>
            <a:endParaRPr/>
          </a:p>
          <a:p>
            <a:pPr indent="-355600" lvl="0" marL="457200" rtl="0" algn="l">
              <a:spcBef>
                <a:spcPts val="1200"/>
              </a:spcBef>
              <a:spcAft>
                <a:spcPts val="0"/>
              </a:spcAft>
              <a:buSzPts val="2000"/>
              <a:buChar char="❖"/>
            </a:pPr>
            <a:r>
              <a:rPr lang="en-US"/>
              <a:t>learn what other organizations /services are in your area &amp; the type of work they do for possible collaboration . </a:t>
            </a:r>
            <a:endParaRPr/>
          </a:p>
          <a:p>
            <a:pPr indent="0" lvl="0" marL="457200" rtl="0" algn="l">
              <a:spcBef>
                <a:spcPts val="1200"/>
              </a:spcBef>
              <a:spcAft>
                <a:spcPts val="0"/>
              </a:spcAft>
              <a:buNone/>
            </a:pPr>
            <a:r>
              <a:t/>
            </a:r>
            <a:endParaRPr/>
          </a:p>
          <a:p>
            <a:pPr indent="-355600" lvl="0" marL="457200" rtl="0" algn="l">
              <a:spcBef>
                <a:spcPts val="1200"/>
              </a:spcBef>
              <a:spcAft>
                <a:spcPts val="0"/>
              </a:spcAft>
              <a:buSzPts val="2000"/>
              <a:buChar char="❖"/>
            </a:pPr>
            <a:r>
              <a:rPr lang="en-US"/>
              <a:t>take a break when needed , find ways that help you </a:t>
            </a:r>
            <a:r>
              <a:rPr lang="en-US"/>
              <a:t>decompress</a:t>
            </a:r>
            <a:r>
              <a:rPr lang="en-US"/>
              <a:t> from a long work day </a:t>
            </a:r>
            <a:endParaRPr/>
          </a:p>
          <a:p>
            <a:pPr indent="0" lvl="0" marL="457200" rtl="0" algn="l">
              <a:spcBef>
                <a:spcPts val="1200"/>
              </a:spcBef>
              <a:spcAft>
                <a:spcPts val="0"/>
              </a:spcAft>
              <a:buNone/>
            </a:pPr>
            <a:r>
              <a:t/>
            </a:r>
            <a:endParaRPr/>
          </a:p>
          <a:p>
            <a:pPr indent="-355600" lvl="0" marL="457200" rtl="0" algn="l">
              <a:spcBef>
                <a:spcPts val="1200"/>
              </a:spcBef>
              <a:spcAft>
                <a:spcPts val="0"/>
              </a:spcAft>
              <a:buSzPts val="2000"/>
              <a:buChar char="❖"/>
            </a:pPr>
            <a:r>
              <a:rPr lang="en-US"/>
              <a:t>Rest  and Reset </a:t>
            </a:r>
            <a:endParaRPr/>
          </a:p>
          <a:p>
            <a:pPr indent="0" lvl="0" marL="457200" rtl="0" algn="l">
              <a:spcBef>
                <a:spcPts val="1200"/>
              </a:spcBef>
              <a:spcAft>
                <a:spcPts val="0"/>
              </a:spcAft>
              <a:buNone/>
            </a:pPr>
            <a:r>
              <a:t/>
            </a:r>
            <a:endParaRPr/>
          </a:p>
          <a:p>
            <a:pPr indent="-355600" lvl="0" marL="457200" rtl="0" algn="l">
              <a:spcBef>
                <a:spcPts val="1200"/>
              </a:spcBef>
              <a:spcAft>
                <a:spcPts val="0"/>
              </a:spcAft>
              <a:buSzPts val="2000"/>
              <a:buChar char="❖"/>
            </a:pPr>
            <a:r>
              <a:rPr lang="en-US"/>
              <a:t>know our community is also looking out for us.</a:t>
            </a:r>
            <a:endParaRPr/>
          </a:p>
        </p:txBody>
      </p:sp>
      <p:sp>
        <p:nvSpPr>
          <p:cNvPr id="501" name="Google Shape;501;p65"/>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0"/>
          <p:cNvSpPr txBox="1"/>
          <p:nvPr>
            <p:ph type="title"/>
          </p:nvPr>
        </p:nvSpPr>
        <p:spPr>
          <a:xfrm>
            <a:off x="3383591" y="0"/>
            <a:ext cx="4640400" cy="1764300"/>
          </a:xfrm>
          <a:prstGeom prst="rect">
            <a:avLst/>
          </a:prstGeom>
          <a:noFill/>
          <a:ln>
            <a:noFill/>
          </a:ln>
        </p:spPr>
        <p:txBody>
          <a:bodyPr anchorCtr="0" anchor="ctr" bIns="45700" lIns="0"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rPr lang="en-US"/>
              <a:t>Learning Objectives</a:t>
            </a:r>
            <a:endParaRPr/>
          </a:p>
        </p:txBody>
      </p:sp>
      <p:sp>
        <p:nvSpPr>
          <p:cNvPr id="196" name="Google Shape;196;p30"/>
          <p:cNvSpPr txBox="1"/>
          <p:nvPr>
            <p:ph idx="1" type="body"/>
          </p:nvPr>
        </p:nvSpPr>
        <p:spPr>
          <a:xfrm>
            <a:off x="1158735" y="1188422"/>
            <a:ext cx="4449712" cy="5407091"/>
          </a:xfrm>
          <a:prstGeom prst="rect">
            <a:avLst/>
          </a:prstGeom>
          <a:noFill/>
          <a:ln>
            <a:noFill/>
          </a:ln>
        </p:spPr>
        <p:txBody>
          <a:bodyPr anchorCtr="0" anchor="ctr" bIns="0" lIns="0" spcFirstLastPara="1" rIns="0" wrap="square" tIns="0">
            <a:normAutofit/>
          </a:bodyPr>
          <a:lstStyle/>
          <a:p>
            <a:pPr indent="-228600" lvl="0" marL="228600" rtl="0" algn="l">
              <a:lnSpc>
                <a:spcPct val="100000"/>
              </a:lnSpc>
              <a:spcBef>
                <a:spcPts val="0"/>
              </a:spcBef>
              <a:spcAft>
                <a:spcPts val="0"/>
              </a:spcAft>
              <a:buClr>
                <a:schemeClr val="dk1"/>
              </a:buClr>
              <a:buSzPts val="2000"/>
              <a:buChar char="•"/>
            </a:pPr>
            <a:r>
              <a:rPr b="1" lang="en-US">
                <a:latin typeface="Arial"/>
                <a:ea typeface="Arial"/>
                <a:cs typeface="Arial"/>
                <a:sym typeface="Arial"/>
              </a:rPr>
              <a:t>Define Social Service</a:t>
            </a:r>
            <a:endParaRPr b="1">
              <a:latin typeface="Arial"/>
              <a:ea typeface="Arial"/>
              <a:cs typeface="Arial"/>
              <a:sym typeface="Arial"/>
            </a:endParaRPr>
          </a:p>
          <a:p>
            <a:pPr indent="-228600" lvl="0" marL="228600" rtl="0" algn="l">
              <a:lnSpc>
                <a:spcPct val="100000"/>
              </a:lnSpc>
              <a:spcBef>
                <a:spcPts val="1200"/>
              </a:spcBef>
              <a:spcAft>
                <a:spcPts val="0"/>
              </a:spcAft>
              <a:buClr>
                <a:schemeClr val="dk1"/>
              </a:buClr>
              <a:buSzPts val="2000"/>
              <a:buChar char="•"/>
            </a:pPr>
            <a:r>
              <a:rPr b="1" lang="en-US">
                <a:latin typeface="Arial"/>
                <a:ea typeface="Arial"/>
                <a:cs typeface="Arial"/>
                <a:sym typeface="Arial"/>
              </a:rPr>
              <a:t>Whole Person Care </a:t>
            </a:r>
            <a:endParaRPr b="1">
              <a:latin typeface="Arial"/>
              <a:ea typeface="Arial"/>
              <a:cs typeface="Arial"/>
              <a:sym typeface="Arial"/>
            </a:endParaRPr>
          </a:p>
          <a:p>
            <a:pPr indent="-228600" lvl="0" marL="228600" rtl="0" algn="l">
              <a:lnSpc>
                <a:spcPct val="100000"/>
              </a:lnSpc>
              <a:spcBef>
                <a:spcPts val="1200"/>
              </a:spcBef>
              <a:spcAft>
                <a:spcPts val="0"/>
              </a:spcAft>
              <a:buClr>
                <a:schemeClr val="dk1"/>
              </a:buClr>
              <a:buSzPts val="2000"/>
              <a:buChar char="•"/>
            </a:pPr>
            <a:r>
              <a:rPr b="1" lang="en-US">
                <a:latin typeface="Arial"/>
                <a:ea typeface="Arial"/>
                <a:cs typeface="Arial"/>
                <a:sym typeface="Arial"/>
              </a:rPr>
              <a:t>Understand the Different Type of  Social Services Resources</a:t>
            </a:r>
            <a:endParaRPr b="1">
              <a:latin typeface="Arial"/>
              <a:ea typeface="Arial"/>
              <a:cs typeface="Arial"/>
              <a:sym typeface="Arial"/>
            </a:endParaRPr>
          </a:p>
          <a:p>
            <a:pPr indent="-228600" lvl="0" marL="228600" rtl="0" algn="l">
              <a:lnSpc>
                <a:spcPct val="100000"/>
              </a:lnSpc>
              <a:spcBef>
                <a:spcPts val="1200"/>
              </a:spcBef>
              <a:spcAft>
                <a:spcPts val="0"/>
              </a:spcAft>
              <a:buClr>
                <a:schemeClr val="dk1"/>
              </a:buClr>
              <a:buSzPts val="2000"/>
              <a:buChar char="•"/>
            </a:pPr>
            <a:r>
              <a:rPr b="1" lang="en-US">
                <a:latin typeface="Arial"/>
                <a:ea typeface="Arial"/>
                <a:cs typeface="Arial"/>
                <a:sym typeface="Arial"/>
              </a:rPr>
              <a:t>Connect to Community network Council</a:t>
            </a:r>
            <a:endParaRPr b="1">
              <a:latin typeface="Arial"/>
              <a:ea typeface="Arial"/>
              <a:cs typeface="Arial"/>
              <a:sym typeface="Arial"/>
            </a:endParaRPr>
          </a:p>
          <a:p>
            <a:pPr indent="-228600" lvl="0" marL="228600" rtl="0" algn="l">
              <a:lnSpc>
                <a:spcPct val="100000"/>
              </a:lnSpc>
              <a:spcBef>
                <a:spcPts val="1200"/>
              </a:spcBef>
              <a:spcAft>
                <a:spcPts val="0"/>
              </a:spcAft>
              <a:buClr>
                <a:schemeClr val="dk1"/>
              </a:buClr>
              <a:buSzPts val="2000"/>
              <a:buChar char="•"/>
            </a:pPr>
            <a:r>
              <a:rPr b="1" lang="en-US">
                <a:latin typeface="Arial"/>
                <a:ea typeface="Arial"/>
                <a:cs typeface="Arial"/>
                <a:sym typeface="Arial"/>
              </a:rPr>
              <a:t>Avoid Burnout </a:t>
            </a:r>
            <a:endParaRPr b="1">
              <a:latin typeface="Arial"/>
              <a:ea typeface="Arial"/>
              <a:cs typeface="Arial"/>
              <a:sym typeface="Arial"/>
            </a:endParaRPr>
          </a:p>
          <a:p>
            <a:pPr indent="0" lvl="0" marL="0" rtl="0" algn="l">
              <a:lnSpc>
                <a:spcPct val="100000"/>
              </a:lnSpc>
              <a:spcBef>
                <a:spcPts val="1200"/>
              </a:spcBef>
              <a:spcAft>
                <a:spcPts val="0"/>
              </a:spcAft>
              <a:buClr>
                <a:schemeClr val="dk1"/>
              </a:buClr>
              <a:buSzPts val="2000"/>
              <a:buNone/>
            </a:pPr>
            <a:r>
              <a:t/>
            </a:r>
            <a:endParaRPr b="1">
              <a:latin typeface="Arial"/>
              <a:ea typeface="Arial"/>
              <a:cs typeface="Arial"/>
              <a:sym typeface="Arial"/>
            </a:endParaRPr>
          </a:p>
          <a:p>
            <a:pPr indent="0" lvl="0" marL="228600" rtl="0" algn="l">
              <a:lnSpc>
                <a:spcPct val="100000"/>
              </a:lnSpc>
              <a:spcBef>
                <a:spcPts val="1200"/>
              </a:spcBef>
              <a:spcAft>
                <a:spcPts val="0"/>
              </a:spcAft>
              <a:buSzPts val="2000"/>
              <a:buNone/>
            </a:pPr>
            <a:r>
              <a:t/>
            </a:r>
            <a:endParaRPr/>
          </a:p>
        </p:txBody>
      </p:sp>
      <p:sp>
        <p:nvSpPr>
          <p:cNvPr id="197" name="Google Shape;197;p30"/>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66"/>
          <p:cNvSpPr txBox="1"/>
          <p:nvPr>
            <p:ph type="title"/>
          </p:nvPr>
        </p:nvSpPr>
        <p:spPr>
          <a:xfrm>
            <a:off x="1468815" y="503852"/>
            <a:ext cx="9150675" cy="1427585"/>
          </a:xfrm>
          <a:prstGeom prst="rect">
            <a:avLst/>
          </a:prstGeom>
          <a:noFill/>
          <a:ln>
            <a:noFill/>
          </a:ln>
        </p:spPr>
        <p:txBody>
          <a:bodyPr anchorCtr="0" anchor="ctr" bIns="45700" lIns="0"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rPr lang="en-US"/>
              <a:t>Utility citations </a:t>
            </a:r>
            <a:endParaRPr/>
          </a:p>
        </p:txBody>
      </p:sp>
      <p:sp>
        <p:nvSpPr>
          <p:cNvPr id="507" name="Google Shape;507;p66"/>
          <p:cNvSpPr txBox="1"/>
          <p:nvPr>
            <p:ph idx="1" type="body"/>
          </p:nvPr>
        </p:nvSpPr>
        <p:spPr>
          <a:xfrm>
            <a:off x="1450153" y="2108722"/>
            <a:ext cx="8552264" cy="4119463"/>
          </a:xfrm>
          <a:prstGeom prst="rect">
            <a:avLst/>
          </a:prstGeom>
          <a:noFill/>
          <a:ln>
            <a:noFill/>
          </a:ln>
        </p:spPr>
        <p:txBody>
          <a:bodyPr anchorCtr="0" anchor="t" bIns="0" lIns="0" spcFirstLastPara="1" rIns="0" wrap="square" tIns="0">
            <a:normAutofit/>
          </a:bodyPr>
          <a:lstStyle/>
          <a:p>
            <a:pPr indent="-355600" lvl="0" marL="457200" rtl="0" algn="l">
              <a:lnSpc>
                <a:spcPct val="100000"/>
              </a:lnSpc>
              <a:spcBef>
                <a:spcPts val="0"/>
              </a:spcBef>
              <a:spcAft>
                <a:spcPts val="0"/>
              </a:spcAft>
              <a:buClr>
                <a:schemeClr val="dk1"/>
              </a:buClr>
              <a:buSzPts val="2000"/>
              <a:buFont typeface="Arial"/>
              <a:buChar char="•"/>
            </a:pPr>
            <a:r>
              <a:rPr lang="en-US" u="sng">
                <a:solidFill>
                  <a:schemeClr val="hlink"/>
                </a:solidFill>
                <a:hlinkClick r:id="rId3"/>
              </a:rPr>
              <a:t>https://www.seattle.gov/utilities/your-services/discounts-and-incentives/utility-discount-program</a:t>
            </a:r>
            <a:endParaRPr/>
          </a:p>
          <a:p>
            <a:pPr indent="0" lvl="0" marL="101600" rtl="0" algn="l">
              <a:lnSpc>
                <a:spcPct val="100000"/>
              </a:lnSpc>
              <a:spcBef>
                <a:spcPts val="0"/>
              </a:spcBef>
              <a:spcAft>
                <a:spcPts val="0"/>
              </a:spcAft>
              <a:buSzPts val="2000"/>
              <a:buNone/>
            </a:pPr>
            <a:r>
              <a:t/>
            </a:r>
            <a:endParaRPr/>
          </a:p>
          <a:p>
            <a:pPr indent="-355600" lvl="0" marL="457200" rtl="0" algn="l">
              <a:lnSpc>
                <a:spcPct val="100000"/>
              </a:lnSpc>
              <a:spcBef>
                <a:spcPts val="0"/>
              </a:spcBef>
              <a:spcAft>
                <a:spcPts val="0"/>
              </a:spcAft>
              <a:buClr>
                <a:schemeClr val="dk1"/>
              </a:buClr>
              <a:buSzPts val="2000"/>
              <a:buFont typeface="Arial"/>
              <a:buChar char="•"/>
            </a:pPr>
            <a:r>
              <a:rPr lang="en-US" u="sng">
                <a:solidFill>
                  <a:schemeClr val="hlink"/>
                </a:solidFill>
                <a:hlinkClick r:id="rId4"/>
              </a:rPr>
              <a:t>https://www.seattle.gov/human-services/services-and-programs/utility-discount-program</a:t>
            </a:r>
            <a:endParaRPr/>
          </a:p>
          <a:p>
            <a:pPr indent="-355600" lvl="0" marL="457200" rtl="0" algn="l">
              <a:lnSpc>
                <a:spcPct val="100000"/>
              </a:lnSpc>
              <a:spcBef>
                <a:spcPts val="0"/>
              </a:spcBef>
              <a:spcAft>
                <a:spcPts val="0"/>
              </a:spcAft>
              <a:buClr>
                <a:schemeClr val="dk1"/>
              </a:buClr>
              <a:buSzPts val="2000"/>
              <a:buFont typeface="Arial"/>
              <a:buChar char="•"/>
            </a:pPr>
            <a:r>
              <a:rPr lang="en-US" u="sng">
                <a:solidFill>
                  <a:schemeClr val="hlink"/>
                </a:solidFill>
                <a:hlinkClick r:id="rId5"/>
              </a:rPr>
              <a:t>https://www.pse.com/en/account-and-billing/assistance-programs/bill-discount-rate</a:t>
            </a:r>
            <a:endParaRPr/>
          </a:p>
          <a:p>
            <a:pPr indent="-355600" lvl="0" marL="457200" rtl="0" algn="l">
              <a:lnSpc>
                <a:spcPct val="100000"/>
              </a:lnSpc>
              <a:spcBef>
                <a:spcPts val="0"/>
              </a:spcBef>
              <a:spcAft>
                <a:spcPts val="0"/>
              </a:spcAft>
              <a:buClr>
                <a:schemeClr val="dk1"/>
              </a:buClr>
              <a:buSzPts val="2000"/>
              <a:buFont typeface="Arial"/>
              <a:buChar char="•"/>
            </a:pPr>
            <a:r>
              <a:rPr lang="en-US" u="sng">
                <a:solidFill>
                  <a:schemeClr val="hlink"/>
                </a:solidFill>
                <a:hlinkClick r:id="rId6"/>
              </a:rPr>
              <a:t>https://www.pse.com/en/account-and-billing/assistance-programs/HELP</a:t>
            </a:r>
            <a:endParaRPr/>
          </a:p>
          <a:p>
            <a:pPr indent="-228600" lvl="0" marL="457200" rtl="0" algn="l">
              <a:lnSpc>
                <a:spcPct val="100000"/>
              </a:lnSpc>
              <a:spcBef>
                <a:spcPts val="0"/>
              </a:spcBef>
              <a:spcAft>
                <a:spcPts val="0"/>
              </a:spcAft>
              <a:buClr>
                <a:schemeClr val="dk1"/>
              </a:buClr>
              <a:buSzPts val="2000"/>
              <a:buFont typeface="Arial"/>
              <a:buNone/>
            </a:pPr>
            <a:r>
              <a:t/>
            </a:r>
            <a:endParaRPr/>
          </a:p>
        </p:txBody>
      </p:sp>
      <p:sp>
        <p:nvSpPr>
          <p:cNvPr id="508" name="Google Shape;508;p66"/>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7"/>
          <p:cNvSpPr txBox="1"/>
          <p:nvPr>
            <p:ph type="title"/>
          </p:nvPr>
        </p:nvSpPr>
        <p:spPr>
          <a:xfrm>
            <a:off x="1468815" y="503852"/>
            <a:ext cx="9150675" cy="1427585"/>
          </a:xfrm>
          <a:prstGeom prst="rect">
            <a:avLst/>
          </a:prstGeom>
          <a:noFill/>
          <a:ln>
            <a:noFill/>
          </a:ln>
        </p:spPr>
        <p:txBody>
          <a:bodyPr anchorCtr="0" anchor="ctr" bIns="45700" lIns="0"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rPr lang="en-US"/>
              <a:t>Citations</a:t>
            </a:r>
            <a:endParaRPr/>
          </a:p>
        </p:txBody>
      </p:sp>
      <p:sp>
        <p:nvSpPr>
          <p:cNvPr id="514" name="Google Shape;514;p67"/>
          <p:cNvSpPr txBox="1"/>
          <p:nvPr>
            <p:ph idx="1" type="body"/>
          </p:nvPr>
        </p:nvSpPr>
        <p:spPr>
          <a:xfrm>
            <a:off x="1450153" y="2108722"/>
            <a:ext cx="8552264" cy="4119463"/>
          </a:xfrm>
          <a:prstGeom prst="rect">
            <a:avLst/>
          </a:prstGeom>
          <a:noFill/>
          <a:ln>
            <a:noFill/>
          </a:ln>
        </p:spPr>
        <p:txBody>
          <a:bodyPr anchorCtr="0" anchor="t" bIns="0" lIns="0" spcFirstLastPara="1" rIns="0" wrap="square" tIns="0">
            <a:normAutofit/>
          </a:bodyPr>
          <a:lstStyle/>
          <a:p>
            <a:pPr indent="-355600" lvl="0" marL="457200" rtl="0" algn="l">
              <a:lnSpc>
                <a:spcPct val="100000"/>
              </a:lnSpc>
              <a:spcBef>
                <a:spcPts val="0"/>
              </a:spcBef>
              <a:spcAft>
                <a:spcPts val="0"/>
              </a:spcAft>
              <a:buClr>
                <a:schemeClr val="dk1"/>
              </a:buClr>
              <a:buSzPts val="2000"/>
              <a:buFont typeface="Arial"/>
              <a:buChar char="•"/>
            </a:pPr>
            <a:r>
              <a:rPr lang="en-US" u="sng">
                <a:solidFill>
                  <a:schemeClr val="hlink"/>
                </a:solidFill>
                <a:hlinkClick r:id="rId3"/>
              </a:rPr>
              <a:t>https://www.dshs.wa.gov/altsa/home-and-community-services/senior-farmers-market-nutrition-program</a:t>
            </a:r>
            <a:endParaRPr/>
          </a:p>
          <a:p>
            <a:pPr indent="-355600" lvl="0" marL="457200" rtl="0" algn="l">
              <a:lnSpc>
                <a:spcPct val="100000"/>
              </a:lnSpc>
              <a:spcBef>
                <a:spcPts val="0"/>
              </a:spcBef>
              <a:spcAft>
                <a:spcPts val="0"/>
              </a:spcAft>
              <a:buClr>
                <a:schemeClr val="dk1"/>
              </a:buClr>
              <a:buSzPts val="2000"/>
              <a:buFont typeface="Arial"/>
              <a:buChar char="•"/>
            </a:pPr>
            <a:r>
              <a:rPr lang="en-US" u="sng">
                <a:solidFill>
                  <a:schemeClr val="hlink"/>
                </a:solidFill>
                <a:hlinkClick r:id="rId4"/>
              </a:rPr>
              <a:t>https://www.washingtonconnection.org/home/</a:t>
            </a:r>
            <a:endParaRPr/>
          </a:p>
          <a:p>
            <a:pPr indent="-355600" lvl="0" marL="457200" rtl="0" algn="l">
              <a:lnSpc>
                <a:spcPct val="100000"/>
              </a:lnSpc>
              <a:spcBef>
                <a:spcPts val="0"/>
              </a:spcBef>
              <a:spcAft>
                <a:spcPts val="0"/>
              </a:spcAft>
              <a:buClr>
                <a:schemeClr val="dk1"/>
              </a:buClr>
              <a:buSzPts val="2000"/>
              <a:buFont typeface="Arial"/>
              <a:buChar char="•"/>
            </a:pPr>
            <a:r>
              <a:rPr lang="en-US" u="sng">
                <a:solidFill>
                  <a:schemeClr val="hlink"/>
                </a:solidFill>
                <a:hlinkClick r:id="rId5"/>
              </a:rPr>
              <a:t>https://www.dshs.wa.gov/sunbucks</a:t>
            </a:r>
            <a:endParaRPr/>
          </a:p>
          <a:p>
            <a:pPr indent="-355600" lvl="0" marL="457200" rtl="0" algn="l">
              <a:lnSpc>
                <a:spcPct val="100000"/>
              </a:lnSpc>
              <a:spcBef>
                <a:spcPts val="0"/>
              </a:spcBef>
              <a:spcAft>
                <a:spcPts val="0"/>
              </a:spcAft>
              <a:buClr>
                <a:schemeClr val="dk1"/>
              </a:buClr>
              <a:buSzPts val="2000"/>
              <a:buFont typeface="Arial"/>
              <a:buChar char="•"/>
            </a:pPr>
            <a:r>
              <a:rPr lang="en-US" u="sng">
                <a:solidFill>
                  <a:schemeClr val="hlink"/>
                </a:solidFill>
                <a:hlinkClick r:id="rId6"/>
              </a:rPr>
              <a:t>https://kingcounty.gov/en/dept/dph/health-safety/health-centers-programs-services/maternity-support-wic/wic-supplemental-nutrition-program</a:t>
            </a:r>
            <a:endParaRPr/>
          </a:p>
          <a:p>
            <a:pPr indent="-355600" lvl="0" marL="457200" rtl="0" algn="l">
              <a:lnSpc>
                <a:spcPct val="100000"/>
              </a:lnSpc>
              <a:spcBef>
                <a:spcPts val="0"/>
              </a:spcBef>
              <a:spcAft>
                <a:spcPts val="0"/>
              </a:spcAft>
              <a:buClr>
                <a:schemeClr val="dk1"/>
              </a:buClr>
              <a:buSzPts val="2000"/>
              <a:buFont typeface="Arial"/>
              <a:buChar char="•"/>
            </a:pPr>
            <a:r>
              <a:rPr lang="en-US" u="sng">
                <a:solidFill>
                  <a:schemeClr val="hlink"/>
                </a:solidFill>
                <a:hlinkClick r:id="rId7"/>
              </a:rPr>
              <a:t>https://www.seattlefreshbucks.org/</a:t>
            </a:r>
            <a:endParaRPr/>
          </a:p>
          <a:p>
            <a:pPr indent="-355600" lvl="0" marL="457200" rtl="0" algn="l">
              <a:lnSpc>
                <a:spcPct val="100000"/>
              </a:lnSpc>
              <a:spcBef>
                <a:spcPts val="0"/>
              </a:spcBef>
              <a:spcAft>
                <a:spcPts val="0"/>
              </a:spcAft>
              <a:buClr>
                <a:schemeClr val="dk1"/>
              </a:buClr>
              <a:buSzPts val="2000"/>
              <a:buFont typeface="Arial"/>
              <a:buChar char="•"/>
            </a:pPr>
            <a:r>
              <a:rPr lang="en-US" u="sng">
                <a:solidFill>
                  <a:schemeClr val="hlink"/>
                </a:solidFill>
                <a:hlinkClick r:id="rId8"/>
              </a:rPr>
              <a:t>https://www.dshs.wa.gov/esa/community-services-offices/basic-food</a:t>
            </a:r>
            <a:endParaRPr/>
          </a:p>
          <a:p>
            <a:pPr indent="-228600" lvl="0" marL="457200" rtl="0" algn="l">
              <a:lnSpc>
                <a:spcPct val="100000"/>
              </a:lnSpc>
              <a:spcBef>
                <a:spcPts val="0"/>
              </a:spcBef>
              <a:spcAft>
                <a:spcPts val="0"/>
              </a:spcAft>
              <a:buClr>
                <a:schemeClr val="dk1"/>
              </a:buClr>
              <a:buSzPts val="2000"/>
              <a:buFont typeface="Arial"/>
              <a:buNone/>
            </a:pPr>
            <a:r>
              <a:t/>
            </a:r>
            <a:endParaRPr/>
          </a:p>
        </p:txBody>
      </p:sp>
      <p:sp>
        <p:nvSpPr>
          <p:cNvPr id="515" name="Google Shape;515;p67"/>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8"/>
          <p:cNvSpPr txBox="1"/>
          <p:nvPr>
            <p:ph type="title"/>
          </p:nvPr>
        </p:nvSpPr>
        <p:spPr>
          <a:xfrm>
            <a:off x="1468814" y="503852"/>
            <a:ext cx="9808800" cy="1427700"/>
          </a:xfrm>
          <a:prstGeom prst="rect">
            <a:avLst/>
          </a:prstGeom>
        </p:spPr>
        <p:txBody>
          <a:bodyPr anchorCtr="0" anchor="ctr" bIns="45700" lIns="0" spcFirstLastPara="1" rIns="91425" wrap="square" tIns="45700">
            <a:normAutofit/>
          </a:bodyPr>
          <a:lstStyle/>
          <a:p>
            <a:pPr indent="457200" lvl="0" marL="1828800" rtl="0" algn="l">
              <a:spcBef>
                <a:spcPts val="0"/>
              </a:spcBef>
              <a:spcAft>
                <a:spcPts val="0"/>
              </a:spcAft>
              <a:buNone/>
            </a:pPr>
            <a:r>
              <a:rPr lang="en-US"/>
              <a:t>Enjoy your Summer !!</a:t>
            </a:r>
            <a:endParaRPr/>
          </a:p>
        </p:txBody>
      </p:sp>
      <p:pic>
        <p:nvPicPr>
          <p:cNvPr id="522" name="Google Shape;522;p68"/>
          <p:cNvPicPr preferRelativeResize="0"/>
          <p:nvPr>
            <p:ph idx="2" type="pic"/>
          </p:nvPr>
        </p:nvPicPr>
        <p:blipFill rotWithShape="1">
          <a:blip r:embed="rId3">
            <a:alphaModFix/>
          </a:blip>
          <a:srcRect b="0" l="11766" r="11774" t="0"/>
          <a:stretch/>
        </p:blipFill>
        <p:spPr>
          <a:xfrm>
            <a:off x="2179675" y="2061975"/>
            <a:ext cx="7515900" cy="4171350"/>
          </a:xfrm>
          <a:prstGeom prst="rect">
            <a:avLst/>
          </a:prstGeom>
        </p:spPr>
      </p:pic>
      <p:sp>
        <p:nvSpPr>
          <p:cNvPr id="523" name="Google Shape;523;p68"/>
          <p:cNvSpPr txBox="1"/>
          <p:nvPr>
            <p:ph idx="12" type="sldNum"/>
          </p:nvPr>
        </p:nvSpPr>
        <p:spPr>
          <a:xfrm>
            <a:off x="412136" y="5943601"/>
            <a:ext cx="969000" cy="65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E2E4"/>
        </a:solidFill>
      </p:bgPr>
    </p:bg>
    <p:spTree>
      <p:nvGrpSpPr>
        <p:cNvPr id="202" name="Shape 202"/>
        <p:cNvGrpSpPr/>
        <p:nvPr/>
      </p:nvGrpSpPr>
      <p:grpSpPr>
        <a:xfrm>
          <a:off x="0" y="0"/>
          <a:ext cx="0" cy="0"/>
          <a:chOff x="0" y="0"/>
          <a:chExt cx="0" cy="0"/>
        </a:xfrm>
      </p:grpSpPr>
      <p:sp>
        <p:nvSpPr>
          <p:cNvPr id="203" name="Google Shape;203;p31"/>
          <p:cNvSpPr txBox="1"/>
          <p:nvPr>
            <p:ph type="title"/>
          </p:nvPr>
        </p:nvSpPr>
        <p:spPr>
          <a:xfrm>
            <a:off x="1468814" y="503852"/>
            <a:ext cx="9808800" cy="1427700"/>
          </a:xfrm>
          <a:prstGeom prst="rect">
            <a:avLst/>
          </a:prstGeom>
          <a:noFill/>
          <a:ln>
            <a:noFill/>
          </a:ln>
        </p:spPr>
        <p:txBody>
          <a:bodyPr anchorCtr="0" anchor="ctr" bIns="45700" lIns="0" spcFirstLastPara="1" rIns="91425" wrap="square" tIns="45700">
            <a:normAutofit/>
          </a:bodyPr>
          <a:lstStyle/>
          <a:p>
            <a:pPr indent="0" lvl="0" marL="0" rtl="0" algn="l">
              <a:lnSpc>
                <a:spcPct val="90000"/>
              </a:lnSpc>
              <a:spcBef>
                <a:spcPts val="0"/>
              </a:spcBef>
              <a:spcAft>
                <a:spcPts val="0"/>
              </a:spcAft>
              <a:buSzPts val="3600"/>
              <a:buNone/>
            </a:pPr>
            <a:r>
              <a:rPr b="1" lang="en-US"/>
              <a:t>Agreements </a:t>
            </a:r>
            <a:endParaRPr b="1"/>
          </a:p>
        </p:txBody>
      </p:sp>
      <p:pic>
        <p:nvPicPr>
          <p:cNvPr id="204" name="Google Shape;204;p31"/>
          <p:cNvPicPr preferRelativeResize="0"/>
          <p:nvPr>
            <p:ph idx="2" type="pic"/>
          </p:nvPr>
        </p:nvPicPr>
        <p:blipFill rotWithShape="1">
          <a:blip r:embed="rId3">
            <a:alphaModFix/>
          </a:blip>
          <a:srcRect b="20584" l="0" r="0" t="20584"/>
          <a:stretch/>
        </p:blipFill>
        <p:spPr>
          <a:xfrm>
            <a:off x="1468813" y="1663244"/>
            <a:ext cx="4592700" cy="4805400"/>
          </a:xfrm>
          <a:prstGeom prst="rect">
            <a:avLst/>
          </a:prstGeom>
          <a:noFill/>
          <a:ln>
            <a:noFill/>
          </a:ln>
        </p:spPr>
      </p:pic>
      <p:sp>
        <p:nvSpPr>
          <p:cNvPr id="205" name="Google Shape;205;p31"/>
          <p:cNvSpPr txBox="1"/>
          <p:nvPr>
            <p:ph idx="1" type="body"/>
          </p:nvPr>
        </p:nvSpPr>
        <p:spPr>
          <a:xfrm>
            <a:off x="6787250" y="1663249"/>
            <a:ext cx="4490400" cy="5190000"/>
          </a:xfrm>
          <a:prstGeom prst="rect">
            <a:avLst/>
          </a:prstGeom>
          <a:noFill/>
          <a:ln>
            <a:noFill/>
          </a:ln>
        </p:spPr>
        <p:txBody>
          <a:bodyPr anchorCtr="0" anchor="t" bIns="45700" lIns="0" spcFirstLastPara="1" rIns="91425" wrap="square" tIns="45700">
            <a:normAutofit/>
          </a:bodyPr>
          <a:lstStyle/>
          <a:p>
            <a:pPr indent="-355600" lvl="0" marL="457200" rtl="0" algn="l">
              <a:lnSpc>
                <a:spcPct val="100000"/>
              </a:lnSpc>
              <a:spcBef>
                <a:spcPts val="1000"/>
              </a:spcBef>
              <a:spcAft>
                <a:spcPts val="0"/>
              </a:spcAft>
              <a:buSzPts val="2000"/>
              <a:buChar char="★"/>
            </a:pPr>
            <a:r>
              <a:rPr lang="en-US">
                <a:latin typeface="Arial"/>
                <a:ea typeface="Arial"/>
                <a:cs typeface="Arial"/>
                <a:sym typeface="Arial"/>
              </a:rPr>
              <a:t>Stay Engaged </a:t>
            </a:r>
            <a:endParaRPr>
              <a:latin typeface="Arial"/>
              <a:ea typeface="Arial"/>
              <a:cs typeface="Arial"/>
              <a:sym typeface="Arial"/>
            </a:endParaRPr>
          </a:p>
          <a:p>
            <a:pPr indent="-355600" lvl="0" marL="457200" rtl="0" algn="l">
              <a:lnSpc>
                <a:spcPct val="100000"/>
              </a:lnSpc>
              <a:spcBef>
                <a:spcPts val="0"/>
              </a:spcBef>
              <a:spcAft>
                <a:spcPts val="0"/>
              </a:spcAft>
              <a:buSzPts val="2000"/>
              <a:buChar char="★"/>
            </a:pPr>
            <a:r>
              <a:rPr lang="en-US">
                <a:latin typeface="Arial"/>
                <a:ea typeface="Arial"/>
                <a:cs typeface="Arial"/>
                <a:sym typeface="Arial"/>
              </a:rPr>
              <a:t>Be Respectful</a:t>
            </a:r>
            <a:endParaRPr>
              <a:latin typeface="Arial"/>
              <a:ea typeface="Arial"/>
              <a:cs typeface="Arial"/>
              <a:sym typeface="Arial"/>
            </a:endParaRPr>
          </a:p>
          <a:p>
            <a:pPr indent="-355600" lvl="0" marL="457200" rtl="0" algn="l">
              <a:lnSpc>
                <a:spcPct val="100000"/>
              </a:lnSpc>
              <a:spcBef>
                <a:spcPts val="0"/>
              </a:spcBef>
              <a:spcAft>
                <a:spcPts val="0"/>
              </a:spcAft>
              <a:buSzPts val="2000"/>
              <a:buChar char="★"/>
            </a:pPr>
            <a:r>
              <a:rPr lang="en-US">
                <a:latin typeface="Arial"/>
                <a:ea typeface="Arial"/>
                <a:cs typeface="Arial"/>
                <a:sym typeface="Arial"/>
              </a:rPr>
              <a:t>Listen to others </a:t>
            </a:r>
            <a:endParaRPr>
              <a:latin typeface="Arial"/>
              <a:ea typeface="Arial"/>
              <a:cs typeface="Arial"/>
              <a:sym typeface="Arial"/>
            </a:endParaRPr>
          </a:p>
          <a:p>
            <a:pPr indent="-355600" lvl="0" marL="457200" rtl="0" algn="l">
              <a:lnSpc>
                <a:spcPct val="100000"/>
              </a:lnSpc>
              <a:spcBef>
                <a:spcPts val="0"/>
              </a:spcBef>
              <a:spcAft>
                <a:spcPts val="0"/>
              </a:spcAft>
              <a:buSzPts val="2000"/>
              <a:buChar char="★"/>
            </a:pPr>
            <a:r>
              <a:rPr lang="en-US">
                <a:latin typeface="Arial"/>
                <a:ea typeface="Arial"/>
                <a:cs typeface="Arial"/>
                <a:sym typeface="Arial"/>
              </a:rPr>
              <a:t>Be Kind  </a:t>
            </a:r>
            <a:endParaRPr>
              <a:latin typeface="Arial"/>
              <a:ea typeface="Arial"/>
              <a:cs typeface="Arial"/>
              <a:sym typeface="Arial"/>
            </a:endParaRPr>
          </a:p>
          <a:p>
            <a:pPr indent="-355600" lvl="0" marL="457200" rtl="0" algn="l">
              <a:lnSpc>
                <a:spcPct val="100000"/>
              </a:lnSpc>
              <a:spcBef>
                <a:spcPts val="0"/>
              </a:spcBef>
              <a:spcAft>
                <a:spcPts val="0"/>
              </a:spcAft>
              <a:buSzPts val="2000"/>
              <a:buChar char="★"/>
            </a:pPr>
            <a:r>
              <a:rPr lang="en-US">
                <a:latin typeface="Arial"/>
                <a:ea typeface="Arial"/>
                <a:cs typeface="Arial"/>
                <a:sym typeface="Arial"/>
              </a:rPr>
              <a:t>Have Fun!!</a:t>
            </a:r>
            <a:endParaRPr>
              <a:latin typeface="Arial"/>
              <a:ea typeface="Arial"/>
              <a:cs typeface="Arial"/>
              <a:sym typeface="Arial"/>
            </a:endParaRPr>
          </a:p>
        </p:txBody>
      </p:sp>
      <p:sp>
        <p:nvSpPr>
          <p:cNvPr id="206" name="Google Shape;206;p31"/>
          <p:cNvSpPr txBox="1"/>
          <p:nvPr>
            <p:ph idx="12" type="sldNum"/>
          </p:nvPr>
        </p:nvSpPr>
        <p:spPr>
          <a:xfrm>
            <a:off x="412136" y="5943601"/>
            <a:ext cx="969000" cy="651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2"/>
          <p:cNvSpPr txBox="1"/>
          <p:nvPr>
            <p:ph type="title"/>
          </p:nvPr>
        </p:nvSpPr>
        <p:spPr>
          <a:xfrm>
            <a:off x="1468814" y="503852"/>
            <a:ext cx="9808800" cy="1427700"/>
          </a:xfrm>
          <a:prstGeom prst="rect">
            <a:avLst/>
          </a:prstGeom>
          <a:noFill/>
          <a:ln>
            <a:noFill/>
          </a:ln>
        </p:spPr>
        <p:txBody>
          <a:bodyPr anchorCtr="0" anchor="ctr" bIns="45700" lIns="0" spcFirstLastPara="1" rIns="91425" wrap="square" tIns="45700">
            <a:normAutofit/>
          </a:bodyPr>
          <a:lstStyle/>
          <a:p>
            <a:pPr indent="0" lvl="0" marL="0" rtl="0" algn="l">
              <a:lnSpc>
                <a:spcPct val="90000"/>
              </a:lnSpc>
              <a:spcBef>
                <a:spcPts val="0"/>
              </a:spcBef>
              <a:spcAft>
                <a:spcPts val="0"/>
              </a:spcAft>
              <a:buSzPts val="3600"/>
              <a:buNone/>
            </a:pPr>
            <a:r>
              <a:rPr lang="en-US"/>
              <a:t>Introduce yourself to your table </a:t>
            </a:r>
            <a:endParaRPr/>
          </a:p>
        </p:txBody>
      </p:sp>
      <p:pic>
        <p:nvPicPr>
          <p:cNvPr id="213" name="Google Shape;213;p32"/>
          <p:cNvPicPr preferRelativeResize="0"/>
          <p:nvPr>
            <p:ph idx="2" type="pic"/>
          </p:nvPr>
        </p:nvPicPr>
        <p:blipFill rotWithShape="1">
          <a:blip r:embed="rId3">
            <a:alphaModFix/>
          </a:blip>
          <a:srcRect b="0" l="23132" r="23128" t="0"/>
          <a:stretch/>
        </p:blipFill>
        <p:spPr>
          <a:xfrm>
            <a:off x="1381113" y="1623369"/>
            <a:ext cx="4592700" cy="4805400"/>
          </a:xfrm>
          <a:prstGeom prst="rect">
            <a:avLst/>
          </a:prstGeom>
          <a:noFill/>
          <a:ln>
            <a:noFill/>
          </a:ln>
        </p:spPr>
      </p:pic>
      <p:sp>
        <p:nvSpPr>
          <p:cNvPr id="214" name="Google Shape;214;p32"/>
          <p:cNvSpPr txBox="1"/>
          <p:nvPr>
            <p:ph idx="1" type="body"/>
          </p:nvPr>
        </p:nvSpPr>
        <p:spPr>
          <a:xfrm>
            <a:off x="6787262" y="2052736"/>
            <a:ext cx="4490400" cy="4800600"/>
          </a:xfrm>
          <a:prstGeom prst="rect">
            <a:avLst/>
          </a:prstGeom>
          <a:noFill/>
          <a:ln>
            <a:noFill/>
          </a:ln>
        </p:spPr>
        <p:txBody>
          <a:bodyPr anchorCtr="0" anchor="t" bIns="45700" lIns="0" spcFirstLastPara="1" rIns="91425" wrap="square" tIns="45700">
            <a:normAutofit/>
          </a:bodyPr>
          <a:lstStyle/>
          <a:p>
            <a:pPr indent="0" lvl="0" marL="0" rtl="0" algn="l">
              <a:lnSpc>
                <a:spcPct val="100000"/>
              </a:lnSpc>
              <a:spcBef>
                <a:spcPts val="1000"/>
              </a:spcBef>
              <a:spcAft>
                <a:spcPts val="0"/>
              </a:spcAft>
              <a:buSzPts val="2000"/>
              <a:buNone/>
            </a:pPr>
            <a:r>
              <a:rPr b="1" lang="en-US" sz="2900">
                <a:latin typeface="Arial"/>
                <a:ea typeface="Arial"/>
                <a:cs typeface="Arial"/>
                <a:sym typeface="Arial"/>
              </a:rPr>
              <a:t>What is your name ………</a:t>
            </a:r>
            <a:endParaRPr b="1" sz="2900">
              <a:latin typeface="Arial"/>
              <a:ea typeface="Arial"/>
              <a:cs typeface="Arial"/>
              <a:sym typeface="Arial"/>
            </a:endParaRPr>
          </a:p>
          <a:p>
            <a:pPr indent="0" lvl="0" marL="0" rtl="0" algn="l">
              <a:lnSpc>
                <a:spcPct val="100000"/>
              </a:lnSpc>
              <a:spcBef>
                <a:spcPts val="1200"/>
              </a:spcBef>
              <a:spcAft>
                <a:spcPts val="0"/>
              </a:spcAft>
              <a:buSzPts val="2000"/>
              <a:buNone/>
            </a:pPr>
            <a:r>
              <a:rPr b="1" lang="en-US" sz="2900">
                <a:latin typeface="Arial"/>
                <a:ea typeface="Arial"/>
                <a:cs typeface="Arial"/>
                <a:sym typeface="Arial"/>
              </a:rPr>
              <a:t>where do you work?  and what are you excited for this summer? </a:t>
            </a:r>
            <a:endParaRPr b="1" sz="2900">
              <a:latin typeface="Arial"/>
              <a:ea typeface="Arial"/>
              <a:cs typeface="Arial"/>
              <a:sym typeface="Arial"/>
            </a:endParaRPr>
          </a:p>
          <a:p>
            <a:pPr indent="0" lvl="0" marL="0" rtl="0" algn="l">
              <a:lnSpc>
                <a:spcPct val="100000"/>
              </a:lnSpc>
              <a:spcBef>
                <a:spcPts val="1200"/>
              </a:spcBef>
              <a:spcAft>
                <a:spcPts val="0"/>
              </a:spcAft>
              <a:buSzPts val="2000"/>
              <a:buNone/>
            </a:pPr>
            <a:r>
              <a:t/>
            </a:r>
            <a:endParaRPr b="1" sz="2900">
              <a:latin typeface="Arial"/>
              <a:ea typeface="Arial"/>
              <a:cs typeface="Arial"/>
              <a:sym typeface="Arial"/>
            </a:endParaRPr>
          </a:p>
          <a:p>
            <a:pPr indent="0" lvl="0" marL="0" rtl="0" algn="l">
              <a:lnSpc>
                <a:spcPct val="100000"/>
              </a:lnSpc>
              <a:spcBef>
                <a:spcPts val="1200"/>
              </a:spcBef>
              <a:spcAft>
                <a:spcPts val="0"/>
              </a:spcAft>
              <a:buSzPts val="2000"/>
              <a:buNone/>
            </a:pPr>
            <a:r>
              <a:rPr b="1" lang="en-US" sz="2900">
                <a:latin typeface="Arial"/>
                <a:ea typeface="Arial"/>
                <a:cs typeface="Arial"/>
                <a:sym typeface="Arial"/>
              </a:rPr>
              <a:t>Ice breaker activity .</a:t>
            </a:r>
            <a:endParaRPr b="1" sz="2900">
              <a:latin typeface="Arial"/>
              <a:ea typeface="Arial"/>
              <a:cs typeface="Arial"/>
              <a:sym typeface="Arial"/>
            </a:endParaRPr>
          </a:p>
          <a:p>
            <a:pPr indent="0" lvl="0" marL="0" rtl="0" algn="l">
              <a:lnSpc>
                <a:spcPct val="100000"/>
              </a:lnSpc>
              <a:spcBef>
                <a:spcPts val="1200"/>
              </a:spcBef>
              <a:spcAft>
                <a:spcPts val="0"/>
              </a:spcAft>
              <a:buSzPts val="2000"/>
              <a:buNone/>
            </a:pPr>
            <a:r>
              <a:t/>
            </a:r>
            <a:endParaRPr/>
          </a:p>
          <a:p>
            <a:pPr indent="0" lvl="0" marL="0" rtl="0" algn="l">
              <a:lnSpc>
                <a:spcPct val="100000"/>
              </a:lnSpc>
              <a:spcBef>
                <a:spcPts val="1200"/>
              </a:spcBef>
              <a:spcAft>
                <a:spcPts val="1200"/>
              </a:spcAft>
              <a:buSzPts val="2000"/>
              <a:buNone/>
            </a:pPr>
            <a:r>
              <a:t/>
            </a:r>
            <a:endParaRPr/>
          </a:p>
        </p:txBody>
      </p:sp>
      <p:sp>
        <p:nvSpPr>
          <p:cNvPr id="215" name="Google Shape;215;p32"/>
          <p:cNvSpPr txBox="1"/>
          <p:nvPr>
            <p:ph idx="12" type="sldNum"/>
          </p:nvPr>
        </p:nvSpPr>
        <p:spPr>
          <a:xfrm>
            <a:off x="412136" y="5943601"/>
            <a:ext cx="969000" cy="651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3"/>
          <p:cNvSpPr txBox="1"/>
          <p:nvPr>
            <p:ph type="title"/>
          </p:nvPr>
        </p:nvSpPr>
        <p:spPr>
          <a:xfrm>
            <a:off x="1038031" y="1068169"/>
            <a:ext cx="10115939" cy="268154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Arial"/>
              <a:buNone/>
            </a:pPr>
            <a:r>
              <a:rPr lang="en-US"/>
              <a:t>Presenting Global to Local</a:t>
            </a:r>
            <a:endParaRPr/>
          </a:p>
        </p:txBody>
      </p:sp>
      <p:sp>
        <p:nvSpPr>
          <p:cNvPr id="221" name="Google Shape;221;p33"/>
          <p:cNvSpPr txBox="1"/>
          <p:nvPr>
            <p:ph idx="1" type="body"/>
          </p:nvPr>
        </p:nvSpPr>
        <p:spPr>
          <a:xfrm>
            <a:off x="1038031" y="4027047"/>
            <a:ext cx="10115939" cy="1762783"/>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Clr>
                <a:schemeClr val="lt1"/>
              </a:buClr>
              <a:buSzPts val="2000"/>
              <a:buNone/>
            </a:pPr>
            <a:r>
              <a:rPr lang="en-US"/>
              <a:t>Enhancing your presentation</a:t>
            </a:r>
            <a:endParaRPr/>
          </a:p>
        </p:txBody>
      </p:sp>
      <p:pic>
        <p:nvPicPr>
          <p:cNvPr id="222" name="Google Shape;222;p33"/>
          <p:cNvPicPr preferRelativeResize="0"/>
          <p:nvPr/>
        </p:nvPicPr>
        <p:blipFill rotWithShape="1">
          <a:blip r:embed="rId3">
            <a:alphaModFix/>
          </a:blip>
          <a:srcRect b="0" l="0" r="0" t="0"/>
          <a:stretch/>
        </p:blipFill>
        <p:spPr>
          <a:xfrm>
            <a:off x="174000" y="146225"/>
            <a:ext cx="11844026" cy="6274175"/>
          </a:xfrm>
          <a:prstGeom prst="rect">
            <a:avLst/>
          </a:prstGeom>
          <a:noFill/>
          <a:ln>
            <a:noFill/>
          </a:ln>
        </p:spPr>
      </p:pic>
      <p:sp>
        <p:nvSpPr>
          <p:cNvPr id="223" name="Google Shape;223;p33"/>
          <p:cNvSpPr txBox="1"/>
          <p:nvPr/>
        </p:nvSpPr>
        <p:spPr>
          <a:xfrm>
            <a:off x="1319350" y="959950"/>
            <a:ext cx="3899100" cy="20256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600"/>
              </a:spcAft>
              <a:buClr>
                <a:srgbClr val="000000"/>
              </a:buClr>
              <a:buSzPts val="2300"/>
              <a:buFont typeface="Arial"/>
              <a:buNone/>
            </a:pPr>
            <a:r>
              <a:rPr b="1" i="0" lang="en-US" sz="2300" u="none" cap="none" strike="noStrike">
                <a:solidFill>
                  <a:srgbClr val="FFFFFF"/>
                </a:solidFill>
                <a:latin typeface="Arial"/>
                <a:ea typeface="Arial"/>
                <a:cs typeface="Arial"/>
                <a:sym typeface="Arial"/>
              </a:rPr>
              <a:t>Advancing health equity and building community power in South King County,</a:t>
            </a:r>
            <a:endParaRPr b="1" i="0" sz="2300" u="none" cap="none" strike="noStrike">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4"/>
          <p:cNvSpPr txBox="1"/>
          <p:nvPr>
            <p:ph type="title"/>
          </p:nvPr>
        </p:nvSpPr>
        <p:spPr>
          <a:xfrm>
            <a:off x="3155737" y="131575"/>
            <a:ext cx="5141100" cy="841500"/>
          </a:xfrm>
          <a:prstGeom prst="rect">
            <a:avLst/>
          </a:prstGeom>
          <a:noFill/>
          <a:ln>
            <a:noFill/>
          </a:ln>
        </p:spPr>
        <p:txBody>
          <a:bodyPr anchorCtr="0" anchor="ctr" bIns="45700" lIns="0"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b="1" lang="en-US"/>
              <a:t>About our CHW Program </a:t>
            </a:r>
            <a:endParaRPr b="1"/>
          </a:p>
        </p:txBody>
      </p:sp>
      <p:sp>
        <p:nvSpPr>
          <p:cNvPr id="229" name="Google Shape;229;p34"/>
          <p:cNvSpPr txBox="1"/>
          <p:nvPr>
            <p:ph idx="12" type="sldNum"/>
          </p:nvPr>
        </p:nvSpPr>
        <p:spPr>
          <a:xfrm>
            <a:off x="412136" y="5943601"/>
            <a:ext cx="968983" cy="65191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en-US"/>
              <a:t>‹#›</a:t>
            </a:fld>
            <a:endParaRPr/>
          </a:p>
        </p:txBody>
      </p:sp>
      <p:pic>
        <p:nvPicPr>
          <p:cNvPr id="230" name="Google Shape;230;p34"/>
          <p:cNvPicPr preferRelativeResize="0"/>
          <p:nvPr/>
        </p:nvPicPr>
        <p:blipFill rotWithShape="1">
          <a:blip r:embed="rId3">
            <a:alphaModFix/>
          </a:blip>
          <a:srcRect b="0" l="0" r="0" t="0"/>
          <a:stretch/>
        </p:blipFill>
        <p:spPr>
          <a:xfrm>
            <a:off x="1672050" y="1078050"/>
            <a:ext cx="8778224" cy="56747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5"/>
          <p:cNvSpPr txBox="1"/>
          <p:nvPr/>
        </p:nvSpPr>
        <p:spPr>
          <a:xfrm>
            <a:off x="1074806" y="913120"/>
            <a:ext cx="5119800" cy="4493508"/>
          </a:xfrm>
          <a:prstGeom prst="rect">
            <a:avLst/>
          </a:prstGeom>
          <a:noFill/>
          <a:ln>
            <a:noFill/>
          </a:ln>
        </p:spPr>
        <p:txBody>
          <a:bodyPr anchorCtr="0" anchor="t" bIns="91425" lIns="91425" spcFirstLastPara="1" rIns="91425" wrap="square" tIns="91425">
            <a:spAutoFit/>
          </a:bodyPr>
          <a:lstStyle/>
          <a:p>
            <a:pPr indent="0" lvl="0" marL="228600" marR="0" rtl="0" algn="l">
              <a:lnSpc>
                <a:spcPct val="100000"/>
              </a:lnSpc>
              <a:spcBef>
                <a:spcPts val="0"/>
              </a:spcBef>
              <a:spcAft>
                <a:spcPts val="0"/>
              </a:spcAft>
              <a:buClr>
                <a:srgbClr val="000000"/>
              </a:buClr>
              <a:buSzPts val="2500"/>
              <a:buFont typeface="Arial"/>
              <a:buNone/>
            </a:pPr>
            <a:r>
              <a:rPr b="1" i="0" lang="en-US" sz="2500" u="none" cap="none" strike="noStrike">
                <a:solidFill>
                  <a:schemeClr val="dk1"/>
                </a:solidFill>
                <a:latin typeface="Arial"/>
                <a:ea typeface="Arial"/>
                <a:cs typeface="Arial"/>
                <a:sym typeface="Arial"/>
              </a:rPr>
              <a:t>Social Service</a:t>
            </a:r>
            <a:endParaRPr/>
          </a:p>
          <a:p>
            <a:pPr indent="0" lvl="0" marL="228600" marR="0" rtl="0" algn="l">
              <a:lnSpc>
                <a:spcPct val="100000"/>
              </a:lnSpc>
              <a:spcBef>
                <a:spcPts val="0"/>
              </a:spcBef>
              <a:spcAft>
                <a:spcPts val="0"/>
              </a:spcAft>
              <a:buClr>
                <a:srgbClr val="000000"/>
              </a:buClr>
              <a:buSzPts val="2500"/>
              <a:buFont typeface="Arial"/>
              <a:buNone/>
            </a:pPr>
            <a:r>
              <a:t/>
            </a:r>
            <a:endParaRPr b="1" i="0" sz="2500" u="none" cap="none" strike="noStrike">
              <a:solidFill>
                <a:schemeClr val="dk1"/>
              </a:solidFill>
              <a:latin typeface="Arial"/>
              <a:ea typeface="Arial"/>
              <a:cs typeface="Arial"/>
              <a:sym typeface="Arial"/>
            </a:endParaRPr>
          </a:p>
          <a:p>
            <a:pPr indent="0" lvl="0" marL="228600" marR="0" rtl="0" algn="l">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Arial"/>
                <a:ea typeface="Arial"/>
                <a:cs typeface="Arial"/>
                <a:sym typeface="Arial"/>
              </a:rPr>
              <a:t>Social Service is any of numerous publicly or privately provided services intended to aid disadvantaged, distressed, or vulnerable persons or groups. Programs and services that improve the wellbeing of individuals and communities.</a:t>
            </a:r>
            <a:endParaRPr b="1" i="0" sz="2300" u="none" cap="none" strike="noStrike">
              <a:solidFill>
                <a:schemeClr val="dk1"/>
              </a:solidFill>
              <a:latin typeface="Arial"/>
              <a:ea typeface="Arial"/>
              <a:cs typeface="Arial"/>
              <a:sym typeface="Arial"/>
            </a:endParaRPr>
          </a:p>
          <a:p>
            <a:pPr indent="0" lvl="0" marL="228600" marR="0" rtl="0" algn="l">
              <a:lnSpc>
                <a:spcPct val="100000"/>
              </a:lnSpc>
              <a:spcBef>
                <a:spcPts val="0"/>
              </a:spcBef>
              <a:spcAft>
                <a:spcPts val="0"/>
              </a:spcAft>
              <a:buClr>
                <a:srgbClr val="000000"/>
              </a:buClr>
              <a:buSzPts val="2300"/>
              <a:buFont typeface="Arial"/>
              <a:buNone/>
            </a:pPr>
            <a:r>
              <a:t/>
            </a:r>
            <a:endParaRPr b="1" i="0" sz="2300" u="none" cap="none" strike="noStrike">
              <a:solidFill>
                <a:schemeClr val="dk1"/>
              </a:solidFill>
              <a:latin typeface="Arial"/>
              <a:ea typeface="Arial"/>
              <a:cs typeface="Arial"/>
              <a:sym typeface="Arial"/>
            </a:endParaRPr>
          </a:p>
          <a:p>
            <a:pPr indent="0" lvl="0" marL="228600" marR="0" rtl="0" algn="l">
              <a:lnSpc>
                <a:spcPct val="100000"/>
              </a:lnSpc>
              <a:spcBef>
                <a:spcPts val="0"/>
              </a:spcBef>
              <a:spcAft>
                <a:spcPts val="0"/>
              </a:spcAft>
              <a:buClr>
                <a:srgbClr val="000000"/>
              </a:buClr>
              <a:buSzPts val="2300"/>
              <a:buFont typeface="Arial"/>
              <a:buNone/>
            </a:pPr>
            <a:r>
              <a:t/>
            </a:r>
            <a:endParaRPr b="1" i="0" sz="2300" u="none" cap="none" strike="noStrike">
              <a:solidFill>
                <a:schemeClr val="dk1"/>
              </a:solidFill>
              <a:latin typeface="Open Sans"/>
              <a:ea typeface="Open Sans"/>
              <a:cs typeface="Open Sans"/>
              <a:sym typeface="Open Sans"/>
            </a:endParaRPr>
          </a:p>
        </p:txBody>
      </p:sp>
      <p:pic>
        <p:nvPicPr>
          <p:cNvPr id="236" name="Google Shape;236;p35" title="File:Community Health Worker treats child (19165929668).jpg ..."/>
          <p:cNvPicPr preferRelativeResize="0"/>
          <p:nvPr/>
        </p:nvPicPr>
        <p:blipFill rotWithShape="1">
          <a:blip r:embed="rId3">
            <a:alphaModFix/>
          </a:blip>
          <a:srcRect b="0" l="0" r="0" t="0"/>
          <a:stretch/>
        </p:blipFill>
        <p:spPr>
          <a:xfrm>
            <a:off x="6344962" y="421250"/>
            <a:ext cx="3034926" cy="2738624"/>
          </a:xfrm>
          <a:prstGeom prst="rect">
            <a:avLst/>
          </a:prstGeom>
          <a:noFill/>
          <a:ln>
            <a:noFill/>
          </a:ln>
        </p:spPr>
      </p:pic>
      <p:pic>
        <p:nvPicPr>
          <p:cNvPr id="237" name="Google Shape;237;p35" title="Free picture: listening, community, health worker, familiar ..."/>
          <p:cNvPicPr preferRelativeResize="0"/>
          <p:nvPr/>
        </p:nvPicPr>
        <p:blipFill rotWithShape="1">
          <a:blip r:embed="rId4">
            <a:alphaModFix/>
          </a:blip>
          <a:srcRect b="0" l="0" r="0" t="0"/>
          <a:stretch/>
        </p:blipFill>
        <p:spPr>
          <a:xfrm>
            <a:off x="9680600" y="733364"/>
            <a:ext cx="1845655" cy="2618195"/>
          </a:xfrm>
          <a:prstGeom prst="rect">
            <a:avLst/>
          </a:prstGeom>
          <a:noFill/>
          <a:ln>
            <a:noFill/>
          </a:ln>
        </p:spPr>
      </p:pic>
      <p:pic>
        <p:nvPicPr>
          <p:cNvPr id="238" name="Google Shape;238;p35" title="Pacific Partnership 24-1 Departs Solomon Islands &gt; Navy Medicine ..."/>
          <p:cNvPicPr preferRelativeResize="0"/>
          <p:nvPr/>
        </p:nvPicPr>
        <p:blipFill rotWithShape="1">
          <a:blip r:embed="rId5">
            <a:alphaModFix/>
          </a:blip>
          <a:srcRect b="0" l="0" r="0" t="0"/>
          <a:stretch/>
        </p:blipFill>
        <p:spPr>
          <a:xfrm>
            <a:off x="8183430" y="3555039"/>
            <a:ext cx="3511745" cy="2337956"/>
          </a:xfrm>
          <a:prstGeom prst="rect">
            <a:avLst/>
          </a:prstGeom>
          <a:noFill/>
          <a:ln>
            <a:noFill/>
          </a:ln>
        </p:spPr>
      </p:pic>
      <p:pic>
        <p:nvPicPr>
          <p:cNvPr id="239" name="Google Shape;239;p35" title="Arnold AFB Community Health Fair provides health information ..."/>
          <p:cNvPicPr preferRelativeResize="0"/>
          <p:nvPr/>
        </p:nvPicPr>
        <p:blipFill rotWithShape="1">
          <a:blip r:embed="rId6">
            <a:alphaModFix/>
          </a:blip>
          <a:srcRect b="0" l="0" r="0" t="0"/>
          <a:stretch/>
        </p:blipFill>
        <p:spPr>
          <a:xfrm>
            <a:off x="6767300" y="3555038"/>
            <a:ext cx="3034925" cy="21768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a:themeElements>
    <a:clrScheme name="Custom 23">
      <a:dk1>
        <a:srgbClr val="000000"/>
      </a:dk1>
      <a:lt1>
        <a:srgbClr val="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a:themeElements>
    <a:clrScheme name="Custom 23">
      <a:dk1>
        <a:srgbClr val="000000"/>
      </a:dk1>
      <a:lt1>
        <a:srgbClr val="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